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4"/>
  </p:handoutMasterIdLst>
  <p:sldIdLst>
    <p:sldId id="256" r:id="rId2"/>
    <p:sldId id="257" r:id="rId3"/>
    <p:sldId id="280" r:id="rId4"/>
    <p:sldId id="259" r:id="rId5"/>
    <p:sldId id="258" r:id="rId6"/>
    <p:sldId id="284" r:id="rId7"/>
    <p:sldId id="267" r:id="rId8"/>
    <p:sldId id="281" r:id="rId9"/>
    <p:sldId id="282" r:id="rId10"/>
    <p:sldId id="283" r:id="rId11"/>
    <p:sldId id="270" r:id="rId12"/>
    <p:sldId id="269" r:id="rId13"/>
    <p:sldId id="285" r:id="rId14"/>
    <p:sldId id="286" r:id="rId15"/>
    <p:sldId id="287" r:id="rId16"/>
    <p:sldId id="271" r:id="rId17"/>
    <p:sldId id="272" r:id="rId18"/>
    <p:sldId id="292" r:id="rId19"/>
    <p:sldId id="297" r:id="rId20"/>
    <p:sldId id="294" r:id="rId21"/>
    <p:sldId id="295" r:id="rId22"/>
    <p:sldId id="296" r:id="rId23"/>
  </p:sldIdLst>
  <p:sldSz cx="20104100" cy="1130935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B184D"/>
    <a:srgbClr val="2A023C"/>
    <a:srgbClr val="420042"/>
    <a:srgbClr val="800080"/>
    <a:srgbClr val="4F81BD"/>
    <a:srgbClr val="ECE8E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4" autoAdjust="0"/>
    <p:restoredTop sz="94694" autoAdjust="0"/>
  </p:normalViewPr>
  <p:slideViewPr>
    <p:cSldViewPr>
      <p:cViewPr>
        <p:scale>
          <a:sx n="40" d="100"/>
          <a:sy n="40" d="100"/>
        </p:scale>
        <p:origin x="-588" y="-816"/>
      </p:cViewPr>
      <p:guideLst>
        <p:guide orient="horz" pos="289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F3B9F-5BE2-4A89-AFF9-3F43A1B1CC4B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BD0918-97FC-4497-81B5-DFF94ACA48A4}">
      <dgm:prSet phldrT="[Текст]" custT="1"/>
      <dgm:spPr/>
      <dgm:t>
        <a:bodyPr/>
        <a:lstStyle/>
        <a:p>
          <a:r>
            <a:rPr lang="ru-RU" sz="2800" dirty="0" smtClean="0">
              <a:latin typeface="Garamond" panose="02020404030301010803" pitchFamily="18" charset="0"/>
              <a:cs typeface="Arial" panose="020B0604020202020204" pitchFamily="34" charset="0"/>
            </a:rPr>
            <a:t>Заместитель директора ОО по ВР</a:t>
          </a:r>
          <a:endParaRPr lang="ru-RU" sz="2800" dirty="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66947414-7BFF-4B63-8163-71D9C7BAEFC0}" type="parTrans" cxnId="{AB323934-7C2A-40D2-8EDB-7F578F3AB9EB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F2DFDA11-E8B4-4CF7-A34F-2132D3DD7669}" type="sibTrans" cxnId="{AB323934-7C2A-40D2-8EDB-7F578F3AB9EB}">
      <dgm:prSet/>
      <dgm:spPr/>
      <dgm:t>
        <a:bodyPr/>
        <a:lstStyle/>
        <a:p>
          <a:endParaRPr lang="ru-RU" sz="2000">
            <a:solidFill>
              <a:srgbClr val="800080"/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91864CCE-72E9-4DFC-B62A-B140C3493749}">
      <dgm:prSet phldrT="[Текст]" custT="1"/>
      <dgm:spPr/>
      <dgm:t>
        <a:bodyPr/>
        <a:lstStyle/>
        <a:p>
          <a:r>
            <a:rPr lang="ru-RU" sz="2000" dirty="0" smtClean="0">
              <a:latin typeface="Garamond" panose="02020404030301010803" pitchFamily="18" charset="0"/>
              <a:cs typeface="Arial" panose="020B0604020202020204" pitchFamily="34" charset="0"/>
            </a:rPr>
            <a:t>Педагоги дополнительного образования</a:t>
          </a:r>
          <a:endParaRPr lang="ru-RU" sz="2000" dirty="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B556C210-8DAC-4B69-A4D3-9AA87ACDF3DC}" type="parTrans" cxnId="{8D2880AA-EFC3-421C-A5BE-B2B887059DEA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01E60546-BC49-4C85-9A23-F1798265D6B7}" type="sibTrans" cxnId="{8D2880AA-EFC3-421C-A5BE-B2B887059DEA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615020FB-5AC8-43CE-944C-9FA7C3FF0B23}">
      <dgm:prSet phldrT="[Текст]" custT="1"/>
      <dgm:spPr/>
      <dgm:t>
        <a:bodyPr/>
        <a:lstStyle/>
        <a:p>
          <a:r>
            <a:rPr lang="ru-RU" sz="3600" dirty="0" smtClean="0">
              <a:latin typeface="Garamond" panose="02020404030301010803" pitchFamily="18" charset="0"/>
              <a:cs typeface="Arial" panose="020B0604020202020204" pitchFamily="34" charset="0"/>
            </a:rPr>
            <a:t>Директор</a:t>
          </a:r>
          <a:r>
            <a:rPr lang="ru-RU" sz="3600" baseline="0" dirty="0" smtClean="0">
              <a:latin typeface="Garamond" panose="02020404030301010803" pitchFamily="18" charset="0"/>
              <a:cs typeface="Arial" panose="020B0604020202020204" pitchFamily="34" charset="0"/>
            </a:rPr>
            <a:t> ОО</a:t>
          </a:r>
          <a:endParaRPr lang="ru-RU" sz="3600" dirty="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B6EB42B7-EDA5-4803-A391-D9C6C272FC5F}" type="parTrans" cxnId="{CDA28818-8D24-44EB-A4A8-BB8073FB28C1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0D91F4E5-7194-4BF1-B563-780B6B6C1BBD}" type="sibTrans" cxnId="{CDA28818-8D24-44EB-A4A8-BB8073FB28C1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B1DC1A33-77C5-4C7E-AE3B-4F82DF1F28E6}">
      <dgm:prSet phldrT="[Текст]" custT="1"/>
      <dgm:spPr/>
      <dgm:t>
        <a:bodyPr/>
        <a:lstStyle/>
        <a:p>
          <a:r>
            <a:rPr lang="ru-RU" sz="2800" dirty="0" smtClean="0">
              <a:latin typeface="Garamond" panose="02020404030301010803" pitchFamily="18" charset="0"/>
              <a:cs typeface="Arial" panose="020B0604020202020204" pitchFamily="34" charset="0"/>
            </a:rPr>
            <a:t>Классные руководители</a:t>
          </a:r>
          <a:endParaRPr lang="ru-RU" sz="2800" dirty="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171426FC-FCC4-4161-9F63-5807E69D6612}" type="parTrans" cxnId="{848AD989-C58F-4C08-A5DB-5B00CDB41331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24E0CE58-F76B-4685-9DFB-98C9E04273C5}" type="sibTrans" cxnId="{848AD989-C58F-4C08-A5DB-5B00CDB41331}">
      <dgm:prSet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A1A6AABF-BE53-49E1-BE32-8CEA8E8787DC}">
      <dgm:prSet phldrT="[Текст]" custT="1"/>
      <dgm:spPr>
        <a:solidFill>
          <a:srgbClr val="ECE8EE"/>
        </a:solidFill>
      </dgm:spPr>
      <dgm:t>
        <a:bodyPr/>
        <a:lstStyle/>
        <a:p>
          <a:r>
            <a:rPr lang="ru-RU" sz="2800" dirty="0" smtClean="0">
              <a:solidFill>
                <a:srgbClr val="800080"/>
              </a:solidFill>
              <a:latin typeface="Garamond" panose="02020404030301010803" pitchFamily="18" charset="0"/>
              <a:cs typeface="Arial" panose="020B0604020202020204" pitchFamily="34" charset="0"/>
            </a:rPr>
            <a:t>Социальный педагог</a:t>
          </a:r>
          <a:endParaRPr lang="ru-RU" sz="2800" dirty="0">
            <a:solidFill>
              <a:srgbClr val="800080"/>
            </a:solidFill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45DDB924-2B5A-46B3-BA86-90D36B2C1B4A}" type="parTrans" cxnId="{CBE59406-6EF4-482C-8FF2-F5D8C6817469}">
      <dgm:prSet/>
      <dgm:spPr/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65010BCB-CCD8-42A4-BD3B-762355E2C070}" type="sibTrans" cxnId="{CBE59406-6EF4-482C-8FF2-F5D8C6817469}">
      <dgm:prSet/>
      <dgm:spPr>
        <a:solidFill>
          <a:srgbClr val="FFC000">
            <a:alpha val="90000"/>
          </a:srgbClr>
        </a:solidFill>
        <a:ln>
          <a:solidFill>
            <a:srgbClr val="7030A0"/>
          </a:solidFill>
        </a:ln>
      </dgm:spPr>
      <dgm:t>
        <a:bodyPr/>
        <a:lstStyle/>
        <a:p>
          <a:endParaRPr lang="ru-RU" sz="2000">
            <a:latin typeface="Garamond" panose="02020404030301010803" pitchFamily="18" charset="0"/>
            <a:cs typeface="Arial" panose="020B0604020202020204" pitchFamily="34" charset="0"/>
          </a:endParaRPr>
        </a:p>
      </dgm:t>
    </dgm:pt>
    <dgm:pt modelId="{7BD3BB45-2B95-4E4D-8441-BD34CAB14361}" type="pres">
      <dgm:prSet presAssocID="{33AF3B9F-5BE2-4A89-AFF9-3F43A1B1CC4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E255C5CC-CF23-49F4-BB08-51F03456A3E1}" type="pres">
      <dgm:prSet presAssocID="{CFBD0918-97FC-4497-81B5-DFF94ACA48A4}" presName="text1" presStyleCnt="0"/>
      <dgm:spPr/>
    </dgm:pt>
    <dgm:pt modelId="{F39698BE-DFC6-482F-90E9-BDE61A13C272}" type="pres">
      <dgm:prSet presAssocID="{CFBD0918-97FC-4497-81B5-DFF94ACA48A4}" presName="textRepeatNode" presStyleLbl="alignNode1" presStyleIdx="0" presStyleCnt="5" custLinFactNeighborX="-2262" custLinFactNeighborY="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357A9-DAA1-4582-99C7-E2996C2B82EF}" type="pres">
      <dgm:prSet presAssocID="{CFBD0918-97FC-4497-81B5-DFF94ACA48A4}" presName="textaccent1" presStyleCnt="0"/>
      <dgm:spPr/>
    </dgm:pt>
    <dgm:pt modelId="{69CCC721-CC94-4ACB-8BE0-E095EC261210}" type="pres">
      <dgm:prSet presAssocID="{CFBD0918-97FC-4497-81B5-DFF94ACA48A4}" presName="accentRepeatNode" presStyleLbl="solidAlignAcc1" presStyleIdx="0" presStyleCnt="10"/>
      <dgm:spPr/>
    </dgm:pt>
    <dgm:pt modelId="{57E3A3AF-63CC-45C0-9EAF-C1C558163E6F}" type="pres">
      <dgm:prSet presAssocID="{F2DFDA11-E8B4-4CF7-A34F-2132D3DD7669}" presName="image1" presStyleCnt="0"/>
      <dgm:spPr/>
    </dgm:pt>
    <dgm:pt modelId="{471C1072-7C55-422C-9EC8-6168ED90C6C9}" type="pres">
      <dgm:prSet presAssocID="{F2DFDA11-E8B4-4CF7-A34F-2132D3DD7669}" presName="imageRepeatNode" presStyleLbl="alignAcc1" presStyleIdx="0" presStyleCnt="5"/>
      <dgm:spPr/>
      <dgm:t>
        <a:bodyPr/>
        <a:lstStyle/>
        <a:p>
          <a:endParaRPr lang="ru-RU"/>
        </a:p>
      </dgm:t>
    </dgm:pt>
    <dgm:pt modelId="{F38B10CD-9523-474F-8F97-042B78F78C22}" type="pres">
      <dgm:prSet presAssocID="{F2DFDA11-E8B4-4CF7-A34F-2132D3DD7669}" presName="imageaccent1" presStyleCnt="0"/>
      <dgm:spPr/>
    </dgm:pt>
    <dgm:pt modelId="{87CDDB3F-CC97-4BFA-B1FD-0127D091345B}" type="pres">
      <dgm:prSet presAssocID="{F2DFDA11-E8B4-4CF7-A34F-2132D3DD7669}" presName="accentRepeatNode" presStyleLbl="solidAlignAcc1" presStyleIdx="1" presStyleCnt="10"/>
      <dgm:spPr/>
    </dgm:pt>
    <dgm:pt modelId="{9A67B782-CB5F-408E-BECC-061935561370}" type="pres">
      <dgm:prSet presAssocID="{91864CCE-72E9-4DFC-B62A-B140C3493749}" presName="text2" presStyleCnt="0"/>
      <dgm:spPr/>
    </dgm:pt>
    <dgm:pt modelId="{467C639E-644A-41E4-B3DA-0636EC07F0CC}" type="pres">
      <dgm:prSet presAssocID="{91864CCE-72E9-4DFC-B62A-B140C3493749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761C1-C036-4EA5-9D37-80F507F840E3}" type="pres">
      <dgm:prSet presAssocID="{91864CCE-72E9-4DFC-B62A-B140C3493749}" presName="textaccent2" presStyleCnt="0"/>
      <dgm:spPr/>
    </dgm:pt>
    <dgm:pt modelId="{3A35F09D-B87B-4BC2-8D1F-F717CCE0329F}" type="pres">
      <dgm:prSet presAssocID="{91864CCE-72E9-4DFC-B62A-B140C3493749}" presName="accentRepeatNode" presStyleLbl="solidAlignAcc1" presStyleIdx="2" presStyleCnt="10"/>
      <dgm:spPr/>
    </dgm:pt>
    <dgm:pt modelId="{311C631C-9F16-4843-BA5B-23CCB685DD71}" type="pres">
      <dgm:prSet presAssocID="{01E60546-BC49-4C85-9A23-F1798265D6B7}" presName="image2" presStyleCnt="0"/>
      <dgm:spPr/>
    </dgm:pt>
    <dgm:pt modelId="{2F1B249E-D17C-48E0-BDDA-6C77CA3E1C75}" type="pres">
      <dgm:prSet presAssocID="{01E60546-BC49-4C85-9A23-F1798265D6B7}" presName="imageRepeatNode" presStyleLbl="alignAcc1" presStyleIdx="1" presStyleCnt="5"/>
      <dgm:spPr/>
      <dgm:t>
        <a:bodyPr/>
        <a:lstStyle/>
        <a:p>
          <a:endParaRPr lang="ru-RU"/>
        </a:p>
      </dgm:t>
    </dgm:pt>
    <dgm:pt modelId="{66043E11-ED31-4570-80EB-89EE1198787B}" type="pres">
      <dgm:prSet presAssocID="{01E60546-BC49-4C85-9A23-F1798265D6B7}" presName="imageaccent2" presStyleCnt="0"/>
      <dgm:spPr/>
    </dgm:pt>
    <dgm:pt modelId="{A3D31DED-F15A-41D3-B703-CEE963778A1F}" type="pres">
      <dgm:prSet presAssocID="{01E60546-BC49-4C85-9A23-F1798265D6B7}" presName="accentRepeatNode" presStyleLbl="solidAlignAcc1" presStyleIdx="3" presStyleCnt="10"/>
      <dgm:spPr/>
    </dgm:pt>
    <dgm:pt modelId="{AEB1B9B5-8A64-4D99-8F94-81B81AB833DC}" type="pres">
      <dgm:prSet presAssocID="{615020FB-5AC8-43CE-944C-9FA7C3FF0B23}" presName="text3" presStyleCnt="0"/>
      <dgm:spPr/>
    </dgm:pt>
    <dgm:pt modelId="{1BFF211D-19A9-4F0D-9A69-816351AF8BAD}" type="pres">
      <dgm:prSet presAssocID="{615020FB-5AC8-43CE-944C-9FA7C3FF0B23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14013-83BA-4FC8-8B82-65D551BEA7E8}" type="pres">
      <dgm:prSet presAssocID="{615020FB-5AC8-43CE-944C-9FA7C3FF0B23}" presName="textaccent3" presStyleCnt="0"/>
      <dgm:spPr/>
    </dgm:pt>
    <dgm:pt modelId="{E397E188-21A3-4D92-B25E-ACA9B716C003}" type="pres">
      <dgm:prSet presAssocID="{615020FB-5AC8-43CE-944C-9FA7C3FF0B23}" presName="accentRepeatNode" presStyleLbl="solidAlignAcc1" presStyleIdx="4" presStyleCnt="10"/>
      <dgm:spPr/>
    </dgm:pt>
    <dgm:pt modelId="{C99F879A-A074-4FB3-9016-642230B1492C}" type="pres">
      <dgm:prSet presAssocID="{0D91F4E5-7194-4BF1-B563-780B6B6C1BBD}" presName="image3" presStyleCnt="0"/>
      <dgm:spPr/>
    </dgm:pt>
    <dgm:pt modelId="{EA8DF017-527F-4C1F-864E-A544B466FD50}" type="pres">
      <dgm:prSet presAssocID="{0D91F4E5-7194-4BF1-B563-780B6B6C1BBD}" presName="imageRepeatNode" presStyleLbl="alignAcc1" presStyleIdx="2" presStyleCnt="5"/>
      <dgm:spPr/>
      <dgm:t>
        <a:bodyPr/>
        <a:lstStyle/>
        <a:p>
          <a:endParaRPr lang="ru-RU"/>
        </a:p>
      </dgm:t>
    </dgm:pt>
    <dgm:pt modelId="{556CC379-8A35-4499-B58E-D8B90DF2B480}" type="pres">
      <dgm:prSet presAssocID="{0D91F4E5-7194-4BF1-B563-780B6B6C1BBD}" presName="imageaccent3" presStyleCnt="0"/>
      <dgm:spPr/>
    </dgm:pt>
    <dgm:pt modelId="{E3DE684C-78A9-41F8-9CD7-323C7C1973E8}" type="pres">
      <dgm:prSet presAssocID="{0D91F4E5-7194-4BF1-B563-780B6B6C1BBD}" presName="accentRepeatNode" presStyleLbl="solidAlignAcc1" presStyleIdx="5" presStyleCnt="10"/>
      <dgm:spPr/>
    </dgm:pt>
    <dgm:pt modelId="{12A50476-E611-4A32-8FA5-7918BBA6B630}" type="pres">
      <dgm:prSet presAssocID="{B1DC1A33-77C5-4C7E-AE3B-4F82DF1F28E6}" presName="text4" presStyleCnt="0"/>
      <dgm:spPr/>
    </dgm:pt>
    <dgm:pt modelId="{A395A986-5CA9-48F6-8DD9-A1ABF5900E8F}" type="pres">
      <dgm:prSet presAssocID="{B1DC1A33-77C5-4C7E-AE3B-4F82DF1F28E6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C76C2-E8C6-4B0B-92D2-336C56B68AE1}" type="pres">
      <dgm:prSet presAssocID="{B1DC1A33-77C5-4C7E-AE3B-4F82DF1F28E6}" presName="textaccent4" presStyleCnt="0"/>
      <dgm:spPr/>
    </dgm:pt>
    <dgm:pt modelId="{EAC59784-E884-4DDF-AA4E-7EDBF676C191}" type="pres">
      <dgm:prSet presAssocID="{B1DC1A33-77C5-4C7E-AE3B-4F82DF1F28E6}" presName="accentRepeatNode" presStyleLbl="solidAlignAcc1" presStyleIdx="6" presStyleCnt="10"/>
      <dgm:spPr/>
    </dgm:pt>
    <dgm:pt modelId="{0BF30102-195A-43BD-8127-97A8EFD5FC3F}" type="pres">
      <dgm:prSet presAssocID="{24E0CE58-F76B-4685-9DFB-98C9E04273C5}" presName="image4" presStyleCnt="0"/>
      <dgm:spPr/>
    </dgm:pt>
    <dgm:pt modelId="{9CF1E451-4DF5-4AA6-A344-49CE18726961}" type="pres">
      <dgm:prSet presAssocID="{24E0CE58-F76B-4685-9DFB-98C9E04273C5}" presName="imageRepeatNode" presStyleLbl="alignAcc1" presStyleIdx="3" presStyleCnt="5"/>
      <dgm:spPr/>
      <dgm:t>
        <a:bodyPr/>
        <a:lstStyle/>
        <a:p>
          <a:endParaRPr lang="ru-RU"/>
        </a:p>
      </dgm:t>
    </dgm:pt>
    <dgm:pt modelId="{2D48BD92-A386-41B6-931C-06CEBD33526A}" type="pres">
      <dgm:prSet presAssocID="{24E0CE58-F76B-4685-9DFB-98C9E04273C5}" presName="imageaccent4" presStyleCnt="0"/>
      <dgm:spPr/>
    </dgm:pt>
    <dgm:pt modelId="{3EF9C5E2-DFD7-46EC-AFD8-2D2FA3E7D148}" type="pres">
      <dgm:prSet presAssocID="{24E0CE58-F76B-4685-9DFB-98C9E04273C5}" presName="accentRepeatNode" presStyleLbl="solidAlignAcc1" presStyleIdx="7" presStyleCnt="10"/>
      <dgm:spPr/>
    </dgm:pt>
    <dgm:pt modelId="{BAEDD23E-D8F9-44D1-87B0-89C5BDE1E512}" type="pres">
      <dgm:prSet presAssocID="{A1A6AABF-BE53-49E1-BE32-8CEA8E8787DC}" presName="text5" presStyleCnt="0"/>
      <dgm:spPr/>
    </dgm:pt>
    <dgm:pt modelId="{388B43D2-5078-419D-B5D5-612494285BC8}" type="pres">
      <dgm:prSet presAssocID="{A1A6AABF-BE53-49E1-BE32-8CEA8E8787DC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0F5B0-D3B8-471F-9BA9-58E30C350929}" type="pres">
      <dgm:prSet presAssocID="{A1A6AABF-BE53-49E1-BE32-8CEA8E8787DC}" presName="textaccent5" presStyleCnt="0"/>
      <dgm:spPr/>
    </dgm:pt>
    <dgm:pt modelId="{70C27064-977E-4606-AD04-B1F0CADE55F0}" type="pres">
      <dgm:prSet presAssocID="{A1A6AABF-BE53-49E1-BE32-8CEA8E8787DC}" presName="accentRepeatNode" presStyleLbl="solidAlignAcc1" presStyleIdx="8" presStyleCnt="10"/>
      <dgm:spPr/>
    </dgm:pt>
    <dgm:pt modelId="{B7177060-1CBE-43A7-A304-041473191455}" type="pres">
      <dgm:prSet presAssocID="{65010BCB-CCD8-42A4-BD3B-762355E2C070}" presName="image5" presStyleCnt="0"/>
      <dgm:spPr/>
    </dgm:pt>
    <dgm:pt modelId="{0AE42A0E-4A8B-4161-930E-E5C5893501AF}" type="pres">
      <dgm:prSet presAssocID="{65010BCB-CCD8-42A4-BD3B-762355E2C070}" presName="imageRepeatNode" presStyleLbl="alignAcc1" presStyleIdx="4" presStyleCnt="5"/>
      <dgm:spPr/>
      <dgm:t>
        <a:bodyPr/>
        <a:lstStyle/>
        <a:p>
          <a:endParaRPr lang="ru-RU"/>
        </a:p>
      </dgm:t>
    </dgm:pt>
    <dgm:pt modelId="{D7610E78-64DF-451C-B379-D752CA073F91}" type="pres">
      <dgm:prSet presAssocID="{65010BCB-CCD8-42A4-BD3B-762355E2C070}" presName="imageaccent5" presStyleCnt="0"/>
      <dgm:spPr/>
    </dgm:pt>
    <dgm:pt modelId="{8B6E752C-E1CC-4038-AA62-975653853536}" type="pres">
      <dgm:prSet presAssocID="{65010BCB-CCD8-42A4-BD3B-762355E2C070}" presName="accentRepeatNode" presStyleLbl="solidAlignAcc1" presStyleIdx="9" presStyleCnt="10"/>
      <dgm:spPr/>
    </dgm:pt>
  </dgm:ptLst>
  <dgm:cxnLst>
    <dgm:cxn modelId="{29426A4D-9B0C-4FBA-8797-36830A108A00}" type="presOf" srcId="{F2DFDA11-E8B4-4CF7-A34F-2132D3DD7669}" destId="{471C1072-7C55-422C-9EC8-6168ED90C6C9}" srcOrd="0" destOrd="0" presId="urn:microsoft.com/office/officeart/2008/layout/HexagonCluster"/>
    <dgm:cxn modelId="{057ACFA3-5CBC-47E7-AEDE-9323498B976F}" type="presOf" srcId="{0D91F4E5-7194-4BF1-B563-780B6B6C1BBD}" destId="{EA8DF017-527F-4C1F-864E-A544B466FD50}" srcOrd="0" destOrd="0" presId="urn:microsoft.com/office/officeart/2008/layout/HexagonCluster"/>
    <dgm:cxn modelId="{AC2C5CD2-5ADE-44C0-8B82-DCE03E9F0B12}" type="presOf" srcId="{A1A6AABF-BE53-49E1-BE32-8CEA8E8787DC}" destId="{388B43D2-5078-419D-B5D5-612494285BC8}" srcOrd="0" destOrd="0" presId="urn:microsoft.com/office/officeart/2008/layout/HexagonCluster"/>
    <dgm:cxn modelId="{8D2880AA-EFC3-421C-A5BE-B2B887059DEA}" srcId="{33AF3B9F-5BE2-4A89-AFF9-3F43A1B1CC4B}" destId="{91864CCE-72E9-4DFC-B62A-B140C3493749}" srcOrd="1" destOrd="0" parTransId="{B556C210-8DAC-4B69-A4D3-9AA87ACDF3DC}" sibTransId="{01E60546-BC49-4C85-9A23-F1798265D6B7}"/>
    <dgm:cxn modelId="{CBE59406-6EF4-482C-8FF2-F5D8C6817469}" srcId="{33AF3B9F-5BE2-4A89-AFF9-3F43A1B1CC4B}" destId="{A1A6AABF-BE53-49E1-BE32-8CEA8E8787DC}" srcOrd="4" destOrd="0" parTransId="{45DDB924-2B5A-46B3-BA86-90D36B2C1B4A}" sibTransId="{65010BCB-CCD8-42A4-BD3B-762355E2C070}"/>
    <dgm:cxn modelId="{A3392175-5170-40EC-8476-EE552B1906A1}" type="presOf" srcId="{24E0CE58-F76B-4685-9DFB-98C9E04273C5}" destId="{9CF1E451-4DF5-4AA6-A344-49CE18726961}" srcOrd="0" destOrd="0" presId="urn:microsoft.com/office/officeart/2008/layout/HexagonCluster"/>
    <dgm:cxn modelId="{877D40B9-7DB6-4531-9B50-20A73FEB01C3}" type="presOf" srcId="{65010BCB-CCD8-42A4-BD3B-762355E2C070}" destId="{0AE42A0E-4A8B-4161-930E-E5C5893501AF}" srcOrd="0" destOrd="0" presId="urn:microsoft.com/office/officeart/2008/layout/HexagonCluster"/>
    <dgm:cxn modelId="{CDA28818-8D24-44EB-A4A8-BB8073FB28C1}" srcId="{33AF3B9F-5BE2-4A89-AFF9-3F43A1B1CC4B}" destId="{615020FB-5AC8-43CE-944C-9FA7C3FF0B23}" srcOrd="2" destOrd="0" parTransId="{B6EB42B7-EDA5-4803-A391-D9C6C272FC5F}" sibTransId="{0D91F4E5-7194-4BF1-B563-780B6B6C1BBD}"/>
    <dgm:cxn modelId="{87528C73-AA77-434F-BCEE-C2D7E828366E}" type="presOf" srcId="{01E60546-BC49-4C85-9A23-F1798265D6B7}" destId="{2F1B249E-D17C-48E0-BDDA-6C77CA3E1C75}" srcOrd="0" destOrd="0" presId="urn:microsoft.com/office/officeart/2008/layout/HexagonCluster"/>
    <dgm:cxn modelId="{2629A3A6-FA17-490C-87BB-7CB0A25119A1}" type="presOf" srcId="{33AF3B9F-5BE2-4A89-AFF9-3F43A1B1CC4B}" destId="{7BD3BB45-2B95-4E4D-8441-BD34CAB14361}" srcOrd="0" destOrd="0" presId="urn:microsoft.com/office/officeart/2008/layout/HexagonCluster"/>
    <dgm:cxn modelId="{7489E84F-34C7-42BA-B1EB-1038A293C266}" type="presOf" srcId="{B1DC1A33-77C5-4C7E-AE3B-4F82DF1F28E6}" destId="{A395A986-5CA9-48F6-8DD9-A1ABF5900E8F}" srcOrd="0" destOrd="0" presId="urn:microsoft.com/office/officeart/2008/layout/HexagonCluster"/>
    <dgm:cxn modelId="{AB323934-7C2A-40D2-8EDB-7F578F3AB9EB}" srcId="{33AF3B9F-5BE2-4A89-AFF9-3F43A1B1CC4B}" destId="{CFBD0918-97FC-4497-81B5-DFF94ACA48A4}" srcOrd="0" destOrd="0" parTransId="{66947414-7BFF-4B63-8163-71D9C7BAEFC0}" sibTransId="{F2DFDA11-E8B4-4CF7-A34F-2132D3DD7669}"/>
    <dgm:cxn modelId="{CC24B9EA-F3A5-4ADE-9C0E-703E4FD7FB30}" type="presOf" srcId="{615020FB-5AC8-43CE-944C-9FA7C3FF0B23}" destId="{1BFF211D-19A9-4F0D-9A69-816351AF8BAD}" srcOrd="0" destOrd="0" presId="urn:microsoft.com/office/officeart/2008/layout/HexagonCluster"/>
    <dgm:cxn modelId="{848AD989-C58F-4C08-A5DB-5B00CDB41331}" srcId="{33AF3B9F-5BE2-4A89-AFF9-3F43A1B1CC4B}" destId="{B1DC1A33-77C5-4C7E-AE3B-4F82DF1F28E6}" srcOrd="3" destOrd="0" parTransId="{171426FC-FCC4-4161-9F63-5807E69D6612}" sibTransId="{24E0CE58-F76B-4685-9DFB-98C9E04273C5}"/>
    <dgm:cxn modelId="{FC58D949-06A6-428E-B50A-4D96EAE0E137}" type="presOf" srcId="{91864CCE-72E9-4DFC-B62A-B140C3493749}" destId="{467C639E-644A-41E4-B3DA-0636EC07F0CC}" srcOrd="0" destOrd="0" presId="urn:microsoft.com/office/officeart/2008/layout/HexagonCluster"/>
    <dgm:cxn modelId="{1DA6C948-1EC8-4D28-823C-FBC9243EF7ED}" type="presOf" srcId="{CFBD0918-97FC-4497-81B5-DFF94ACA48A4}" destId="{F39698BE-DFC6-482F-90E9-BDE61A13C272}" srcOrd="0" destOrd="0" presId="urn:microsoft.com/office/officeart/2008/layout/HexagonCluster"/>
    <dgm:cxn modelId="{8F398187-0416-4630-8635-FB6FD1E0E56D}" type="presParOf" srcId="{7BD3BB45-2B95-4E4D-8441-BD34CAB14361}" destId="{E255C5CC-CF23-49F4-BB08-51F03456A3E1}" srcOrd="0" destOrd="0" presId="urn:microsoft.com/office/officeart/2008/layout/HexagonCluster"/>
    <dgm:cxn modelId="{259B1A47-639F-4951-9CD2-296FEC153B43}" type="presParOf" srcId="{E255C5CC-CF23-49F4-BB08-51F03456A3E1}" destId="{F39698BE-DFC6-482F-90E9-BDE61A13C272}" srcOrd="0" destOrd="0" presId="urn:microsoft.com/office/officeart/2008/layout/HexagonCluster"/>
    <dgm:cxn modelId="{69677BB1-0D97-4223-AFCE-66F6A059AEA3}" type="presParOf" srcId="{7BD3BB45-2B95-4E4D-8441-BD34CAB14361}" destId="{3FC357A9-DAA1-4582-99C7-E2996C2B82EF}" srcOrd="1" destOrd="0" presId="urn:microsoft.com/office/officeart/2008/layout/HexagonCluster"/>
    <dgm:cxn modelId="{FD641758-D020-40AB-9843-EB942F96CAEE}" type="presParOf" srcId="{3FC357A9-DAA1-4582-99C7-E2996C2B82EF}" destId="{69CCC721-CC94-4ACB-8BE0-E095EC261210}" srcOrd="0" destOrd="0" presId="urn:microsoft.com/office/officeart/2008/layout/HexagonCluster"/>
    <dgm:cxn modelId="{FE1746A0-154B-4F86-B100-F9D8493E69F5}" type="presParOf" srcId="{7BD3BB45-2B95-4E4D-8441-BD34CAB14361}" destId="{57E3A3AF-63CC-45C0-9EAF-C1C558163E6F}" srcOrd="2" destOrd="0" presId="urn:microsoft.com/office/officeart/2008/layout/HexagonCluster"/>
    <dgm:cxn modelId="{ADBBFF43-CB9D-49BE-99F7-452C5E931F32}" type="presParOf" srcId="{57E3A3AF-63CC-45C0-9EAF-C1C558163E6F}" destId="{471C1072-7C55-422C-9EC8-6168ED90C6C9}" srcOrd="0" destOrd="0" presId="urn:microsoft.com/office/officeart/2008/layout/HexagonCluster"/>
    <dgm:cxn modelId="{C08113F6-A3C5-4B7F-89CC-DF2AFC8E97E1}" type="presParOf" srcId="{7BD3BB45-2B95-4E4D-8441-BD34CAB14361}" destId="{F38B10CD-9523-474F-8F97-042B78F78C22}" srcOrd="3" destOrd="0" presId="urn:microsoft.com/office/officeart/2008/layout/HexagonCluster"/>
    <dgm:cxn modelId="{6566FBC4-EF70-495D-82BB-4CEA0A3BF300}" type="presParOf" srcId="{F38B10CD-9523-474F-8F97-042B78F78C22}" destId="{87CDDB3F-CC97-4BFA-B1FD-0127D091345B}" srcOrd="0" destOrd="0" presId="urn:microsoft.com/office/officeart/2008/layout/HexagonCluster"/>
    <dgm:cxn modelId="{5D214BB1-FAB2-4E53-998C-E576343DF1B3}" type="presParOf" srcId="{7BD3BB45-2B95-4E4D-8441-BD34CAB14361}" destId="{9A67B782-CB5F-408E-BECC-061935561370}" srcOrd="4" destOrd="0" presId="urn:microsoft.com/office/officeart/2008/layout/HexagonCluster"/>
    <dgm:cxn modelId="{25EB2591-38D9-448F-9CEE-22C7966A11DA}" type="presParOf" srcId="{9A67B782-CB5F-408E-BECC-061935561370}" destId="{467C639E-644A-41E4-B3DA-0636EC07F0CC}" srcOrd="0" destOrd="0" presId="urn:microsoft.com/office/officeart/2008/layout/HexagonCluster"/>
    <dgm:cxn modelId="{CDF18EA8-64F6-48E3-B953-BBFE910CF134}" type="presParOf" srcId="{7BD3BB45-2B95-4E4D-8441-BD34CAB14361}" destId="{B14761C1-C036-4EA5-9D37-80F507F840E3}" srcOrd="5" destOrd="0" presId="urn:microsoft.com/office/officeart/2008/layout/HexagonCluster"/>
    <dgm:cxn modelId="{6A77A1F1-7B93-4025-AAB3-C02D3DF481F7}" type="presParOf" srcId="{B14761C1-C036-4EA5-9D37-80F507F840E3}" destId="{3A35F09D-B87B-4BC2-8D1F-F717CCE0329F}" srcOrd="0" destOrd="0" presId="urn:microsoft.com/office/officeart/2008/layout/HexagonCluster"/>
    <dgm:cxn modelId="{1B41606F-54F3-4F18-8B10-B089983E2534}" type="presParOf" srcId="{7BD3BB45-2B95-4E4D-8441-BD34CAB14361}" destId="{311C631C-9F16-4843-BA5B-23CCB685DD71}" srcOrd="6" destOrd="0" presId="urn:microsoft.com/office/officeart/2008/layout/HexagonCluster"/>
    <dgm:cxn modelId="{DBBC87B0-4238-4F24-9384-7372C1FDC8B7}" type="presParOf" srcId="{311C631C-9F16-4843-BA5B-23CCB685DD71}" destId="{2F1B249E-D17C-48E0-BDDA-6C77CA3E1C75}" srcOrd="0" destOrd="0" presId="urn:microsoft.com/office/officeart/2008/layout/HexagonCluster"/>
    <dgm:cxn modelId="{99632CC2-2BFD-48C2-A25E-353F841883CB}" type="presParOf" srcId="{7BD3BB45-2B95-4E4D-8441-BD34CAB14361}" destId="{66043E11-ED31-4570-80EB-89EE1198787B}" srcOrd="7" destOrd="0" presId="urn:microsoft.com/office/officeart/2008/layout/HexagonCluster"/>
    <dgm:cxn modelId="{C4A7DC1B-BC2E-4FBE-9768-D13DAB113803}" type="presParOf" srcId="{66043E11-ED31-4570-80EB-89EE1198787B}" destId="{A3D31DED-F15A-41D3-B703-CEE963778A1F}" srcOrd="0" destOrd="0" presId="urn:microsoft.com/office/officeart/2008/layout/HexagonCluster"/>
    <dgm:cxn modelId="{7818586C-0485-4E43-98DD-56E46211AC1E}" type="presParOf" srcId="{7BD3BB45-2B95-4E4D-8441-BD34CAB14361}" destId="{AEB1B9B5-8A64-4D99-8F94-81B81AB833DC}" srcOrd="8" destOrd="0" presId="urn:microsoft.com/office/officeart/2008/layout/HexagonCluster"/>
    <dgm:cxn modelId="{29C585AB-5603-415D-9A20-E46781AA1FDC}" type="presParOf" srcId="{AEB1B9B5-8A64-4D99-8F94-81B81AB833DC}" destId="{1BFF211D-19A9-4F0D-9A69-816351AF8BAD}" srcOrd="0" destOrd="0" presId="urn:microsoft.com/office/officeart/2008/layout/HexagonCluster"/>
    <dgm:cxn modelId="{0EC43671-9306-4F6D-96E0-04E76CCD47FD}" type="presParOf" srcId="{7BD3BB45-2B95-4E4D-8441-BD34CAB14361}" destId="{98B14013-83BA-4FC8-8B82-65D551BEA7E8}" srcOrd="9" destOrd="0" presId="urn:microsoft.com/office/officeart/2008/layout/HexagonCluster"/>
    <dgm:cxn modelId="{74E50DE8-37E1-4E89-9237-89DAD622323B}" type="presParOf" srcId="{98B14013-83BA-4FC8-8B82-65D551BEA7E8}" destId="{E397E188-21A3-4D92-B25E-ACA9B716C003}" srcOrd="0" destOrd="0" presId="urn:microsoft.com/office/officeart/2008/layout/HexagonCluster"/>
    <dgm:cxn modelId="{BE6879A7-0176-46C3-A3F4-6C0110803568}" type="presParOf" srcId="{7BD3BB45-2B95-4E4D-8441-BD34CAB14361}" destId="{C99F879A-A074-4FB3-9016-642230B1492C}" srcOrd="10" destOrd="0" presId="urn:microsoft.com/office/officeart/2008/layout/HexagonCluster"/>
    <dgm:cxn modelId="{F335151B-45C0-4935-AFD0-25B56CC75F29}" type="presParOf" srcId="{C99F879A-A074-4FB3-9016-642230B1492C}" destId="{EA8DF017-527F-4C1F-864E-A544B466FD50}" srcOrd="0" destOrd="0" presId="urn:microsoft.com/office/officeart/2008/layout/HexagonCluster"/>
    <dgm:cxn modelId="{ED2BFC34-F8FB-4347-9EC4-2551B412D544}" type="presParOf" srcId="{7BD3BB45-2B95-4E4D-8441-BD34CAB14361}" destId="{556CC379-8A35-4499-B58E-D8B90DF2B480}" srcOrd="11" destOrd="0" presId="urn:microsoft.com/office/officeart/2008/layout/HexagonCluster"/>
    <dgm:cxn modelId="{FBA291AB-5D08-4C7E-BB01-8494392FD908}" type="presParOf" srcId="{556CC379-8A35-4499-B58E-D8B90DF2B480}" destId="{E3DE684C-78A9-41F8-9CD7-323C7C1973E8}" srcOrd="0" destOrd="0" presId="urn:microsoft.com/office/officeart/2008/layout/HexagonCluster"/>
    <dgm:cxn modelId="{1C9BF97A-1EFB-4142-A24B-A18789EDB21E}" type="presParOf" srcId="{7BD3BB45-2B95-4E4D-8441-BD34CAB14361}" destId="{12A50476-E611-4A32-8FA5-7918BBA6B630}" srcOrd="12" destOrd="0" presId="urn:microsoft.com/office/officeart/2008/layout/HexagonCluster"/>
    <dgm:cxn modelId="{A64F1761-6A42-4661-971C-05F0233EDE83}" type="presParOf" srcId="{12A50476-E611-4A32-8FA5-7918BBA6B630}" destId="{A395A986-5CA9-48F6-8DD9-A1ABF5900E8F}" srcOrd="0" destOrd="0" presId="urn:microsoft.com/office/officeart/2008/layout/HexagonCluster"/>
    <dgm:cxn modelId="{8F93E246-1335-476C-83B1-413215195BD5}" type="presParOf" srcId="{7BD3BB45-2B95-4E4D-8441-BD34CAB14361}" destId="{31CC76C2-E8C6-4B0B-92D2-336C56B68AE1}" srcOrd="13" destOrd="0" presId="urn:microsoft.com/office/officeart/2008/layout/HexagonCluster"/>
    <dgm:cxn modelId="{41E4E0D2-40DB-43BD-BE44-D349DD359FBC}" type="presParOf" srcId="{31CC76C2-E8C6-4B0B-92D2-336C56B68AE1}" destId="{EAC59784-E884-4DDF-AA4E-7EDBF676C191}" srcOrd="0" destOrd="0" presId="urn:microsoft.com/office/officeart/2008/layout/HexagonCluster"/>
    <dgm:cxn modelId="{24364CC2-515B-4E5E-9973-F2F3B51376AA}" type="presParOf" srcId="{7BD3BB45-2B95-4E4D-8441-BD34CAB14361}" destId="{0BF30102-195A-43BD-8127-97A8EFD5FC3F}" srcOrd="14" destOrd="0" presId="urn:microsoft.com/office/officeart/2008/layout/HexagonCluster"/>
    <dgm:cxn modelId="{C96EB536-FE8D-4B55-A314-EE985F45FE2E}" type="presParOf" srcId="{0BF30102-195A-43BD-8127-97A8EFD5FC3F}" destId="{9CF1E451-4DF5-4AA6-A344-49CE18726961}" srcOrd="0" destOrd="0" presId="urn:microsoft.com/office/officeart/2008/layout/HexagonCluster"/>
    <dgm:cxn modelId="{C059364D-B6EF-4A9D-9FB2-F5AC4789C30F}" type="presParOf" srcId="{7BD3BB45-2B95-4E4D-8441-BD34CAB14361}" destId="{2D48BD92-A386-41B6-931C-06CEBD33526A}" srcOrd="15" destOrd="0" presId="urn:microsoft.com/office/officeart/2008/layout/HexagonCluster"/>
    <dgm:cxn modelId="{127B7DFB-2D07-4E4F-8ABF-271EACD7655D}" type="presParOf" srcId="{2D48BD92-A386-41B6-931C-06CEBD33526A}" destId="{3EF9C5E2-DFD7-46EC-AFD8-2D2FA3E7D148}" srcOrd="0" destOrd="0" presId="urn:microsoft.com/office/officeart/2008/layout/HexagonCluster"/>
    <dgm:cxn modelId="{5CA9D0D3-4136-4642-838E-A66E1DB19423}" type="presParOf" srcId="{7BD3BB45-2B95-4E4D-8441-BD34CAB14361}" destId="{BAEDD23E-D8F9-44D1-87B0-89C5BDE1E512}" srcOrd="16" destOrd="0" presId="urn:microsoft.com/office/officeart/2008/layout/HexagonCluster"/>
    <dgm:cxn modelId="{7793117A-006F-4178-94A2-E39DBA654E11}" type="presParOf" srcId="{BAEDD23E-D8F9-44D1-87B0-89C5BDE1E512}" destId="{388B43D2-5078-419D-B5D5-612494285BC8}" srcOrd="0" destOrd="0" presId="urn:microsoft.com/office/officeart/2008/layout/HexagonCluster"/>
    <dgm:cxn modelId="{168E5CC0-C2AE-4D28-A9BD-3B9253411CEB}" type="presParOf" srcId="{7BD3BB45-2B95-4E4D-8441-BD34CAB14361}" destId="{8BF0F5B0-D3B8-471F-9BA9-58E30C350929}" srcOrd="17" destOrd="0" presId="urn:microsoft.com/office/officeart/2008/layout/HexagonCluster"/>
    <dgm:cxn modelId="{02FB994F-DC72-4F87-B56A-6CC4B5EE387E}" type="presParOf" srcId="{8BF0F5B0-D3B8-471F-9BA9-58E30C350929}" destId="{70C27064-977E-4606-AD04-B1F0CADE55F0}" srcOrd="0" destOrd="0" presId="urn:microsoft.com/office/officeart/2008/layout/HexagonCluster"/>
    <dgm:cxn modelId="{D60EF4DB-8EA4-4AE9-BD78-D0040CDA7FB3}" type="presParOf" srcId="{7BD3BB45-2B95-4E4D-8441-BD34CAB14361}" destId="{B7177060-1CBE-43A7-A304-041473191455}" srcOrd="18" destOrd="0" presId="urn:microsoft.com/office/officeart/2008/layout/HexagonCluster"/>
    <dgm:cxn modelId="{61209DD9-D6A9-4D92-8D2F-4EF5BEA102D1}" type="presParOf" srcId="{B7177060-1CBE-43A7-A304-041473191455}" destId="{0AE42A0E-4A8B-4161-930E-E5C5893501AF}" srcOrd="0" destOrd="0" presId="urn:microsoft.com/office/officeart/2008/layout/HexagonCluster"/>
    <dgm:cxn modelId="{B38CF2FB-5F7A-4E9B-85FF-C8A2DE173144}" type="presParOf" srcId="{7BD3BB45-2B95-4E4D-8441-BD34CAB14361}" destId="{D7610E78-64DF-451C-B379-D752CA073F91}" srcOrd="19" destOrd="0" presId="urn:microsoft.com/office/officeart/2008/layout/HexagonCluster"/>
    <dgm:cxn modelId="{69DF8128-742F-4998-AC28-0F2E0EED91B5}" type="presParOf" srcId="{D7610E78-64DF-451C-B379-D752CA073F91}" destId="{8B6E752C-E1CC-4038-AA62-975653853536}" srcOrd="0" destOrd="0" presId="urn:microsoft.com/office/officeart/2008/layout/HexagonCluster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698BE-DFC6-482F-90E9-BDE61A13C272}">
      <dsp:nvSpPr>
        <dsp:cNvPr id="0" name=""/>
        <dsp:cNvSpPr/>
      </dsp:nvSpPr>
      <dsp:spPr>
        <a:xfrm>
          <a:off x="2492731" y="4384727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Garamond" panose="02020404030301010803" pitchFamily="18" charset="0"/>
              <a:cs typeface="Arial" panose="020B0604020202020204" pitchFamily="34" charset="0"/>
            </a:rPr>
            <a:t>Заместитель директора ОО по ВР</a:t>
          </a:r>
          <a:endParaRPr lang="ru-RU" sz="2800" kern="1200" dirty="0">
            <a:latin typeface="Garamond" panose="02020404030301010803" pitchFamily="18" charset="0"/>
            <a:cs typeface="Arial" panose="020B0604020202020204" pitchFamily="34" charset="0"/>
          </a:endParaRPr>
        </a:p>
      </dsp:txBody>
      <dsp:txXfrm>
        <a:off x="2953470" y="4780285"/>
        <a:ext cx="2053385" cy="1762892"/>
      </dsp:txXfrm>
    </dsp:sp>
    <dsp:sp modelId="{69CCC721-CC94-4ACB-8BE0-E095EC261210}">
      <dsp:nvSpPr>
        <dsp:cNvPr id="0" name=""/>
        <dsp:cNvSpPr/>
      </dsp:nvSpPr>
      <dsp:spPr>
        <a:xfrm>
          <a:off x="2631003" y="5515963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C1072-7C55-422C-9EC8-6168ED90C6C9}">
      <dsp:nvSpPr>
        <dsp:cNvPr id="0" name=""/>
        <dsp:cNvSpPr/>
      </dsp:nvSpPr>
      <dsp:spPr>
        <a:xfrm>
          <a:off x="0" y="2961954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DDB3F-CC97-4BFA-B1FD-0127D091345B}">
      <dsp:nvSpPr>
        <dsp:cNvPr id="0" name=""/>
        <dsp:cNvSpPr/>
      </dsp:nvSpPr>
      <dsp:spPr>
        <a:xfrm>
          <a:off x="2037923" y="5176742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C639E-644A-41E4-B3DA-0636EC07F0CC}">
      <dsp:nvSpPr>
        <dsp:cNvPr id="0" name=""/>
        <dsp:cNvSpPr/>
      </dsp:nvSpPr>
      <dsp:spPr>
        <a:xfrm>
          <a:off x="5120045" y="2953796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aramond" panose="02020404030301010803" pitchFamily="18" charset="0"/>
              <a:cs typeface="Arial" panose="020B0604020202020204" pitchFamily="34" charset="0"/>
            </a:rPr>
            <a:t>Педагоги дополнительного образования</a:t>
          </a:r>
          <a:endParaRPr lang="ru-RU" sz="2000" kern="1200" dirty="0">
            <a:latin typeface="Garamond" panose="02020404030301010803" pitchFamily="18" charset="0"/>
            <a:cs typeface="Arial" panose="020B0604020202020204" pitchFamily="34" charset="0"/>
          </a:endParaRPr>
        </a:p>
      </dsp:txBody>
      <dsp:txXfrm>
        <a:off x="5580784" y="3349354"/>
        <a:ext cx="2053385" cy="1762892"/>
      </dsp:txXfrm>
    </dsp:sp>
    <dsp:sp modelId="{3A35F09D-B87B-4BC2-8D1F-F717CCE0329F}">
      <dsp:nvSpPr>
        <dsp:cNvPr id="0" name=""/>
        <dsp:cNvSpPr/>
      </dsp:nvSpPr>
      <dsp:spPr>
        <a:xfrm>
          <a:off x="7167433" y="5163146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B249E-D17C-48E0-BDDA-6C77CA3E1C75}">
      <dsp:nvSpPr>
        <dsp:cNvPr id="0" name=""/>
        <dsp:cNvSpPr/>
      </dsp:nvSpPr>
      <dsp:spPr>
        <a:xfrm>
          <a:off x="7678491" y="4368460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31DED-F15A-41D3-B703-CEE963778A1F}">
      <dsp:nvSpPr>
        <dsp:cNvPr id="0" name=""/>
        <dsp:cNvSpPr/>
      </dsp:nvSpPr>
      <dsp:spPr>
        <a:xfrm>
          <a:off x="7751049" y="5505086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F211D-19A9-4F0D-9A69-816351AF8BAD}">
      <dsp:nvSpPr>
        <dsp:cNvPr id="0" name=""/>
        <dsp:cNvSpPr/>
      </dsp:nvSpPr>
      <dsp:spPr>
        <a:xfrm>
          <a:off x="2560022" y="1550009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Garamond" panose="02020404030301010803" pitchFamily="18" charset="0"/>
              <a:cs typeface="Arial" panose="020B0604020202020204" pitchFamily="34" charset="0"/>
            </a:rPr>
            <a:t>Директор</a:t>
          </a:r>
          <a:r>
            <a:rPr lang="ru-RU" sz="3600" kern="1200" baseline="0" dirty="0" smtClean="0">
              <a:latin typeface="Garamond" panose="02020404030301010803" pitchFamily="18" charset="0"/>
              <a:cs typeface="Arial" panose="020B0604020202020204" pitchFamily="34" charset="0"/>
            </a:rPr>
            <a:t> ОО</a:t>
          </a:r>
          <a:endParaRPr lang="ru-RU" sz="3600" kern="1200" dirty="0">
            <a:latin typeface="Garamond" panose="02020404030301010803" pitchFamily="18" charset="0"/>
            <a:cs typeface="Arial" panose="020B0604020202020204" pitchFamily="34" charset="0"/>
          </a:endParaRPr>
        </a:p>
      </dsp:txBody>
      <dsp:txXfrm>
        <a:off x="3020761" y="1945567"/>
        <a:ext cx="2053385" cy="1762892"/>
      </dsp:txXfrm>
    </dsp:sp>
    <dsp:sp modelId="{E397E188-21A3-4D92-B25E-ACA9B716C003}">
      <dsp:nvSpPr>
        <dsp:cNvPr id="0" name=""/>
        <dsp:cNvSpPr/>
      </dsp:nvSpPr>
      <dsp:spPr>
        <a:xfrm>
          <a:off x="4597946" y="1598275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DF017-527F-4C1F-864E-A544B466FD50}">
      <dsp:nvSpPr>
        <dsp:cNvPr id="0" name=""/>
        <dsp:cNvSpPr/>
      </dsp:nvSpPr>
      <dsp:spPr>
        <a:xfrm>
          <a:off x="5120045" y="129907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E684C-78A9-41F8-9CD7-323C7C1973E8}">
      <dsp:nvSpPr>
        <dsp:cNvPr id="0" name=""/>
        <dsp:cNvSpPr/>
      </dsp:nvSpPr>
      <dsp:spPr>
        <a:xfrm>
          <a:off x="5203644" y="1261774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5A986-5CA9-48F6-8DD9-A1ABF5900E8F}">
      <dsp:nvSpPr>
        <dsp:cNvPr id="0" name=""/>
        <dsp:cNvSpPr/>
      </dsp:nvSpPr>
      <dsp:spPr>
        <a:xfrm>
          <a:off x="7678491" y="1544571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Garamond" panose="02020404030301010803" pitchFamily="18" charset="0"/>
              <a:cs typeface="Arial" panose="020B0604020202020204" pitchFamily="34" charset="0"/>
            </a:rPr>
            <a:t>Классные руководители</a:t>
          </a:r>
          <a:endParaRPr lang="ru-RU" sz="2800" kern="1200" dirty="0">
            <a:latin typeface="Garamond" panose="02020404030301010803" pitchFamily="18" charset="0"/>
            <a:cs typeface="Arial" panose="020B0604020202020204" pitchFamily="34" charset="0"/>
          </a:endParaRPr>
        </a:p>
      </dsp:txBody>
      <dsp:txXfrm>
        <a:off x="8139230" y="1940129"/>
        <a:ext cx="2053385" cy="1762892"/>
      </dsp:txXfrm>
    </dsp:sp>
    <dsp:sp modelId="{EAC59784-E884-4DDF-AA4E-7EDBF676C191}">
      <dsp:nvSpPr>
        <dsp:cNvPr id="0" name=""/>
        <dsp:cNvSpPr/>
      </dsp:nvSpPr>
      <dsp:spPr>
        <a:xfrm>
          <a:off x="10252710" y="2676438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1E451-4DF5-4AA6-A344-49CE18726961}">
      <dsp:nvSpPr>
        <dsp:cNvPr id="0" name=""/>
        <dsp:cNvSpPr/>
      </dsp:nvSpPr>
      <dsp:spPr>
        <a:xfrm>
          <a:off x="10238514" y="2980308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9C5E2-DFD7-46EC-AFD8-2D2FA3E7D148}">
      <dsp:nvSpPr>
        <dsp:cNvPr id="0" name=""/>
        <dsp:cNvSpPr/>
      </dsp:nvSpPr>
      <dsp:spPr>
        <a:xfrm>
          <a:off x="10818975" y="3026535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B43D2-5078-419D-B5D5-612494285BC8}">
      <dsp:nvSpPr>
        <dsp:cNvPr id="0" name=""/>
        <dsp:cNvSpPr/>
      </dsp:nvSpPr>
      <dsp:spPr>
        <a:xfrm>
          <a:off x="10238514" y="157099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rgbClr val="ECE8EE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800080"/>
              </a:solidFill>
              <a:latin typeface="Garamond" panose="02020404030301010803" pitchFamily="18" charset="0"/>
              <a:cs typeface="Arial" panose="020B0604020202020204" pitchFamily="34" charset="0"/>
            </a:rPr>
            <a:t>Социальный педагог</a:t>
          </a:r>
          <a:endParaRPr lang="ru-RU" sz="2800" kern="1200" dirty="0">
            <a:solidFill>
              <a:srgbClr val="800080"/>
            </a:solidFill>
            <a:latin typeface="Garamond" panose="02020404030301010803" pitchFamily="18" charset="0"/>
            <a:cs typeface="Arial" panose="020B0604020202020204" pitchFamily="34" charset="0"/>
          </a:endParaRPr>
        </a:p>
      </dsp:txBody>
      <dsp:txXfrm>
        <a:off x="10699253" y="552657"/>
        <a:ext cx="2053385" cy="1762892"/>
      </dsp:txXfrm>
    </dsp:sp>
    <dsp:sp modelId="{70C27064-977E-4606-AD04-B1F0CADE55F0}">
      <dsp:nvSpPr>
        <dsp:cNvPr id="0" name=""/>
        <dsp:cNvSpPr/>
      </dsp:nvSpPr>
      <dsp:spPr>
        <a:xfrm>
          <a:off x="12812733" y="1301882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42A0E-4A8B-4161-930E-E5C5893501AF}">
      <dsp:nvSpPr>
        <dsp:cNvPr id="0" name=""/>
        <dsp:cNvSpPr/>
      </dsp:nvSpPr>
      <dsp:spPr>
        <a:xfrm>
          <a:off x="12798537" y="1581960"/>
          <a:ext cx="2974863" cy="2554008"/>
        </a:xfrm>
        <a:prstGeom prst="hexagon">
          <a:avLst>
            <a:gd name="adj" fmla="val 25000"/>
            <a:gd name="vf" fmla="val 11547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E752C-E1CC-4038-AA62-975653853536}">
      <dsp:nvSpPr>
        <dsp:cNvPr id="0" name=""/>
        <dsp:cNvSpPr/>
      </dsp:nvSpPr>
      <dsp:spPr>
        <a:xfrm>
          <a:off x="13391617" y="1639063"/>
          <a:ext cx="347014" cy="29911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944" cy="497005"/>
          </a:xfrm>
          <a:prstGeom prst="rect">
            <a:avLst/>
          </a:prstGeom>
        </p:spPr>
        <p:txBody>
          <a:bodyPr vert="horz" lIns="48911" tIns="24456" rIns="48911" bIns="24456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431" y="0"/>
            <a:ext cx="2971944" cy="497005"/>
          </a:xfrm>
          <a:prstGeom prst="rect">
            <a:avLst/>
          </a:prstGeom>
        </p:spPr>
        <p:txBody>
          <a:bodyPr vert="horz" lIns="48911" tIns="24456" rIns="48911" bIns="24456" rtlCol="0"/>
          <a:lstStyle>
            <a:lvl1pPr algn="r">
              <a:defRPr sz="600"/>
            </a:lvl1pPr>
          </a:lstStyle>
          <a:p>
            <a:fld id="{E2D02F65-08A9-4A89-ACEB-ADD4670BF180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87"/>
            <a:ext cx="2971944" cy="497005"/>
          </a:xfrm>
          <a:prstGeom prst="rect">
            <a:avLst/>
          </a:prstGeom>
        </p:spPr>
        <p:txBody>
          <a:bodyPr vert="horz" lIns="48911" tIns="24456" rIns="48911" bIns="24456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431" y="9447287"/>
            <a:ext cx="2971944" cy="497005"/>
          </a:xfrm>
          <a:prstGeom prst="rect">
            <a:avLst/>
          </a:prstGeom>
        </p:spPr>
        <p:txBody>
          <a:bodyPr vert="horz" lIns="48911" tIns="24456" rIns="48911" bIns="24456" rtlCol="0" anchor="b"/>
          <a:lstStyle>
            <a:lvl1pPr algn="r">
              <a:defRPr sz="600"/>
            </a:lvl1pPr>
          </a:lstStyle>
          <a:p>
            <a:fld id="{7E5CCDA4-B01A-40BA-841B-4ADDBF44FF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9450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117" Type="http://schemas.openxmlformats.org/officeDocument/2006/relationships/image" Target="../media/image117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89" Type="http://schemas.openxmlformats.org/officeDocument/2006/relationships/image" Target="../media/image89.png"/><Relationship Id="rId112" Type="http://schemas.openxmlformats.org/officeDocument/2006/relationships/image" Target="../media/image112.png"/><Relationship Id="rId16" Type="http://schemas.openxmlformats.org/officeDocument/2006/relationships/image" Target="../media/image16.png"/><Relationship Id="rId107" Type="http://schemas.openxmlformats.org/officeDocument/2006/relationships/image" Target="../media/image107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102" Type="http://schemas.openxmlformats.org/officeDocument/2006/relationships/image" Target="../media/image102.png"/><Relationship Id="rId123" Type="http://schemas.openxmlformats.org/officeDocument/2006/relationships/image" Target="../media/image123.png"/><Relationship Id="rId5" Type="http://schemas.openxmlformats.org/officeDocument/2006/relationships/image" Target="../media/image5.png"/><Relationship Id="rId90" Type="http://schemas.openxmlformats.org/officeDocument/2006/relationships/image" Target="../media/image90.png"/><Relationship Id="rId95" Type="http://schemas.openxmlformats.org/officeDocument/2006/relationships/image" Target="../media/image95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77" Type="http://schemas.openxmlformats.org/officeDocument/2006/relationships/image" Target="../media/image77.png"/><Relationship Id="rId100" Type="http://schemas.openxmlformats.org/officeDocument/2006/relationships/image" Target="../media/image100.png"/><Relationship Id="rId105" Type="http://schemas.openxmlformats.org/officeDocument/2006/relationships/image" Target="../media/image105.png"/><Relationship Id="rId113" Type="http://schemas.openxmlformats.org/officeDocument/2006/relationships/image" Target="../media/image113.png"/><Relationship Id="rId118" Type="http://schemas.openxmlformats.org/officeDocument/2006/relationships/image" Target="../media/image118.png"/><Relationship Id="rId126" Type="http://schemas.openxmlformats.org/officeDocument/2006/relationships/image" Target="../media/image126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93" Type="http://schemas.openxmlformats.org/officeDocument/2006/relationships/image" Target="../media/image93.png"/><Relationship Id="rId98" Type="http://schemas.openxmlformats.org/officeDocument/2006/relationships/image" Target="../media/image98.png"/><Relationship Id="rId121" Type="http://schemas.openxmlformats.org/officeDocument/2006/relationships/image" Target="../media/image121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103" Type="http://schemas.openxmlformats.org/officeDocument/2006/relationships/image" Target="../media/image103.png"/><Relationship Id="rId108" Type="http://schemas.openxmlformats.org/officeDocument/2006/relationships/image" Target="../media/image108.png"/><Relationship Id="rId116" Type="http://schemas.openxmlformats.org/officeDocument/2006/relationships/image" Target="../media/image116.png"/><Relationship Id="rId124" Type="http://schemas.openxmlformats.org/officeDocument/2006/relationships/image" Target="../media/image124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91" Type="http://schemas.openxmlformats.org/officeDocument/2006/relationships/image" Target="../media/image91.png"/><Relationship Id="rId96" Type="http://schemas.openxmlformats.org/officeDocument/2006/relationships/image" Target="../media/image96.png"/><Relationship Id="rId111" Type="http://schemas.openxmlformats.org/officeDocument/2006/relationships/image" Target="../media/image1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6" Type="http://schemas.openxmlformats.org/officeDocument/2006/relationships/image" Target="../media/image106.png"/><Relationship Id="rId114" Type="http://schemas.openxmlformats.org/officeDocument/2006/relationships/image" Target="../media/image114.png"/><Relationship Id="rId119" Type="http://schemas.openxmlformats.org/officeDocument/2006/relationships/image" Target="../media/image119.png"/><Relationship Id="rId127" Type="http://schemas.openxmlformats.org/officeDocument/2006/relationships/image" Target="../media/image12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101" Type="http://schemas.openxmlformats.org/officeDocument/2006/relationships/image" Target="../media/image101.png"/><Relationship Id="rId122" Type="http://schemas.openxmlformats.org/officeDocument/2006/relationships/image" Target="../media/image12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109" Type="http://schemas.openxmlformats.org/officeDocument/2006/relationships/image" Target="../media/image10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97" Type="http://schemas.openxmlformats.org/officeDocument/2006/relationships/image" Target="../media/image97.png"/><Relationship Id="rId104" Type="http://schemas.openxmlformats.org/officeDocument/2006/relationships/image" Target="../media/image104.png"/><Relationship Id="rId120" Type="http://schemas.openxmlformats.org/officeDocument/2006/relationships/image" Target="../media/image120.png"/><Relationship Id="rId125" Type="http://schemas.openxmlformats.org/officeDocument/2006/relationships/image" Target="../media/image125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110" Type="http://schemas.openxmlformats.org/officeDocument/2006/relationships/image" Target="../media/image110.png"/><Relationship Id="rId115" Type="http://schemas.openxmlformats.org/officeDocument/2006/relationships/image" Target="../media/image115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1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54774" y="2185483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2"/>
                </a:lnTo>
                <a:lnTo>
                  <a:pt x="302517" y="142565"/>
                </a:lnTo>
                <a:lnTo>
                  <a:pt x="266706" y="170540"/>
                </a:lnTo>
                <a:lnTo>
                  <a:pt x="232708" y="200621"/>
                </a:lnTo>
                <a:lnTo>
                  <a:pt x="200621" y="232708"/>
                </a:lnTo>
                <a:lnTo>
                  <a:pt x="170540" y="266706"/>
                </a:lnTo>
                <a:lnTo>
                  <a:pt x="142565" y="302517"/>
                </a:lnTo>
                <a:lnTo>
                  <a:pt x="116792" y="340043"/>
                </a:lnTo>
                <a:lnTo>
                  <a:pt x="93318" y="379187"/>
                </a:lnTo>
                <a:lnTo>
                  <a:pt x="72242" y="419852"/>
                </a:lnTo>
                <a:lnTo>
                  <a:pt x="53660" y="461941"/>
                </a:lnTo>
                <a:lnTo>
                  <a:pt x="37669" y="505355"/>
                </a:lnTo>
                <a:lnTo>
                  <a:pt x="24368" y="549998"/>
                </a:lnTo>
                <a:lnTo>
                  <a:pt x="13853" y="595772"/>
                </a:lnTo>
                <a:lnTo>
                  <a:pt x="6221" y="642580"/>
                </a:lnTo>
                <a:lnTo>
                  <a:pt x="1571" y="690325"/>
                </a:lnTo>
                <a:lnTo>
                  <a:pt x="0" y="738909"/>
                </a:lnTo>
                <a:lnTo>
                  <a:pt x="1571" y="787493"/>
                </a:lnTo>
                <a:lnTo>
                  <a:pt x="6221" y="835238"/>
                </a:lnTo>
                <a:lnTo>
                  <a:pt x="13853" y="882046"/>
                </a:lnTo>
                <a:lnTo>
                  <a:pt x="24368" y="927820"/>
                </a:lnTo>
                <a:lnTo>
                  <a:pt x="37669" y="972463"/>
                </a:lnTo>
                <a:lnTo>
                  <a:pt x="53660" y="1015877"/>
                </a:lnTo>
                <a:lnTo>
                  <a:pt x="72242" y="1057966"/>
                </a:lnTo>
                <a:lnTo>
                  <a:pt x="93318" y="1098631"/>
                </a:lnTo>
                <a:lnTo>
                  <a:pt x="116792" y="1137775"/>
                </a:lnTo>
                <a:lnTo>
                  <a:pt x="142565" y="1175301"/>
                </a:lnTo>
                <a:lnTo>
                  <a:pt x="170540" y="1211112"/>
                </a:lnTo>
                <a:lnTo>
                  <a:pt x="200621" y="1245110"/>
                </a:lnTo>
                <a:lnTo>
                  <a:pt x="232708" y="1277197"/>
                </a:lnTo>
                <a:lnTo>
                  <a:pt x="266706" y="1307277"/>
                </a:lnTo>
                <a:lnTo>
                  <a:pt x="302517" y="1335253"/>
                </a:lnTo>
                <a:lnTo>
                  <a:pt x="340043" y="1361026"/>
                </a:lnTo>
                <a:lnTo>
                  <a:pt x="379187" y="1384499"/>
                </a:lnTo>
                <a:lnTo>
                  <a:pt x="419852" y="1405576"/>
                </a:lnTo>
                <a:lnTo>
                  <a:pt x="461941" y="1424158"/>
                </a:lnTo>
                <a:lnTo>
                  <a:pt x="505355" y="1440149"/>
                </a:lnTo>
                <a:lnTo>
                  <a:pt x="549998" y="1453450"/>
                </a:lnTo>
                <a:lnTo>
                  <a:pt x="595772" y="1463965"/>
                </a:lnTo>
                <a:lnTo>
                  <a:pt x="642580" y="1471597"/>
                </a:lnTo>
                <a:lnTo>
                  <a:pt x="690325" y="1476247"/>
                </a:lnTo>
                <a:lnTo>
                  <a:pt x="738909" y="1477818"/>
                </a:lnTo>
                <a:lnTo>
                  <a:pt x="17829875" y="1477818"/>
                </a:lnTo>
                <a:lnTo>
                  <a:pt x="17878459" y="1476247"/>
                </a:lnTo>
                <a:lnTo>
                  <a:pt x="17926204" y="1471597"/>
                </a:lnTo>
                <a:lnTo>
                  <a:pt x="17973012" y="1463965"/>
                </a:lnTo>
                <a:lnTo>
                  <a:pt x="18018786" y="1453450"/>
                </a:lnTo>
                <a:lnTo>
                  <a:pt x="18063428" y="1440149"/>
                </a:lnTo>
                <a:lnTo>
                  <a:pt x="18106842" y="1424158"/>
                </a:lnTo>
                <a:lnTo>
                  <a:pt x="18148930" y="1405576"/>
                </a:lnTo>
                <a:lnTo>
                  <a:pt x="18189595" y="1384499"/>
                </a:lnTo>
                <a:lnTo>
                  <a:pt x="18228738" y="1361026"/>
                </a:lnTo>
                <a:lnTo>
                  <a:pt x="18266264" y="1335253"/>
                </a:lnTo>
                <a:lnTo>
                  <a:pt x="18302074" y="1307277"/>
                </a:lnTo>
                <a:lnTo>
                  <a:pt x="18336071" y="1277197"/>
                </a:lnTo>
                <a:lnTo>
                  <a:pt x="18368158" y="1245110"/>
                </a:lnTo>
                <a:lnTo>
                  <a:pt x="18398238" y="1211112"/>
                </a:lnTo>
                <a:lnTo>
                  <a:pt x="18426213" y="1175301"/>
                </a:lnTo>
                <a:lnTo>
                  <a:pt x="18451985" y="1137775"/>
                </a:lnTo>
                <a:lnTo>
                  <a:pt x="18475458" y="1098631"/>
                </a:lnTo>
                <a:lnTo>
                  <a:pt x="18496534" y="1057966"/>
                </a:lnTo>
                <a:lnTo>
                  <a:pt x="18515116" y="1015877"/>
                </a:lnTo>
                <a:lnTo>
                  <a:pt x="18531106" y="972463"/>
                </a:lnTo>
                <a:lnTo>
                  <a:pt x="18544407" y="927820"/>
                </a:lnTo>
                <a:lnTo>
                  <a:pt x="18554922" y="882046"/>
                </a:lnTo>
                <a:lnTo>
                  <a:pt x="18562553" y="835238"/>
                </a:lnTo>
                <a:lnTo>
                  <a:pt x="18567203" y="787493"/>
                </a:lnTo>
                <a:lnTo>
                  <a:pt x="18568774" y="738909"/>
                </a:lnTo>
                <a:lnTo>
                  <a:pt x="18567203" y="690325"/>
                </a:lnTo>
                <a:lnTo>
                  <a:pt x="18562553" y="642580"/>
                </a:lnTo>
                <a:lnTo>
                  <a:pt x="18554922" y="595772"/>
                </a:lnTo>
                <a:lnTo>
                  <a:pt x="18544407" y="549998"/>
                </a:lnTo>
                <a:lnTo>
                  <a:pt x="18531106" y="505355"/>
                </a:lnTo>
                <a:lnTo>
                  <a:pt x="18515116" y="461941"/>
                </a:lnTo>
                <a:lnTo>
                  <a:pt x="18496534" y="419852"/>
                </a:lnTo>
                <a:lnTo>
                  <a:pt x="18475458" y="379187"/>
                </a:lnTo>
                <a:lnTo>
                  <a:pt x="18451985" y="340043"/>
                </a:lnTo>
                <a:lnTo>
                  <a:pt x="18426213" y="302517"/>
                </a:lnTo>
                <a:lnTo>
                  <a:pt x="18398238" y="266706"/>
                </a:lnTo>
                <a:lnTo>
                  <a:pt x="18368158" y="232708"/>
                </a:lnTo>
                <a:lnTo>
                  <a:pt x="18336071" y="200621"/>
                </a:lnTo>
                <a:lnTo>
                  <a:pt x="18302074" y="170540"/>
                </a:lnTo>
                <a:lnTo>
                  <a:pt x="18266264" y="142565"/>
                </a:lnTo>
                <a:lnTo>
                  <a:pt x="18228738" y="116792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74850" y="1072263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560134" y="1072263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1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07864" y="4411714"/>
            <a:ext cx="6432550" cy="6302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47428" y="4416832"/>
            <a:ext cx="6943725" cy="6258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1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275272"/>
            <a:ext cx="20104100" cy="8033384"/>
          </a:xfrm>
          <a:custGeom>
            <a:avLst/>
            <a:gdLst/>
            <a:ahLst/>
            <a:cxnLst/>
            <a:rect l="l" t="t" r="r" b="b"/>
            <a:pathLst>
              <a:path w="20104100" h="8033384">
                <a:moveTo>
                  <a:pt x="20104099" y="0"/>
                </a:moveTo>
                <a:lnTo>
                  <a:pt x="0" y="0"/>
                </a:lnTo>
                <a:lnTo>
                  <a:pt x="0" y="8033284"/>
                </a:lnTo>
                <a:lnTo>
                  <a:pt x="20104099" y="803328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07" y="3638268"/>
            <a:ext cx="10760667" cy="753475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20104100" cy="359410"/>
          </a:xfrm>
          <a:custGeom>
            <a:avLst/>
            <a:gdLst/>
            <a:ahLst/>
            <a:cxnLst/>
            <a:rect l="l" t="t" r="r" b="b"/>
            <a:pathLst>
              <a:path w="20104100" h="359410">
                <a:moveTo>
                  <a:pt x="20104099" y="0"/>
                </a:moveTo>
                <a:lnTo>
                  <a:pt x="0" y="0"/>
                </a:lnTo>
                <a:lnTo>
                  <a:pt x="0" y="359057"/>
                </a:lnTo>
                <a:lnTo>
                  <a:pt x="20104099" y="359057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987656" y="1138700"/>
            <a:ext cx="1417320" cy="260985"/>
          </a:xfrm>
          <a:custGeom>
            <a:avLst/>
            <a:gdLst/>
            <a:ahLst/>
            <a:cxnLst/>
            <a:rect l="l" t="t" r="r" b="b"/>
            <a:pathLst>
              <a:path w="1417320" h="260984">
                <a:moveTo>
                  <a:pt x="335978" y="248564"/>
                </a:moveTo>
                <a:lnTo>
                  <a:pt x="334949" y="244678"/>
                </a:lnTo>
                <a:lnTo>
                  <a:pt x="301802" y="235864"/>
                </a:lnTo>
                <a:lnTo>
                  <a:pt x="290525" y="25031"/>
                </a:lnTo>
                <a:lnTo>
                  <a:pt x="323646" y="16230"/>
                </a:lnTo>
                <a:lnTo>
                  <a:pt x="324713" y="11976"/>
                </a:lnTo>
                <a:lnTo>
                  <a:pt x="324713" y="7759"/>
                </a:lnTo>
                <a:lnTo>
                  <a:pt x="323646" y="3530"/>
                </a:lnTo>
                <a:lnTo>
                  <a:pt x="251383" y="3530"/>
                </a:lnTo>
                <a:lnTo>
                  <a:pt x="168173" y="219659"/>
                </a:lnTo>
                <a:lnTo>
                  <a:pt x="166763" y="219659"/>
                </a:lnTo>
                <a:lnTo>
                  <a:pt x="88125" y="3530"/>
                </a:lnTo>
                <a:lnTo>
                  <a:pt x="15519" y="3530"/>
                </a:lnTo>
                <a:lnTo>
                  <a:pt x="14452" y="7759"/>
                </a:lnTo>
                <a:lnTo>
                  <a:pt x="14452" y="11976"/>
                </a:lnTo>
                <a:lnTo>
                  <a:pt x="15519" y="16230"/>
                </a:lnTo>
                <a:lnTo>
                  <a:pt x="48653" y="25031"/>
                </a:lnTo>
                <a:lnTo>
                  <a:pt x="30314" y="237286"/>
                </a:lnTo>
                <a:lnTo>
                  <a:pt x="1054" y="244678"/>
                </a:lnTo>
                <a:lnTo>
                  <a:pt x="0" y="248564"/>
                </a:lnTo>
                <a:lnTo>
                  <a:pt x="0" y="253492"/>
                </a:lnTo>
                <a:lnTo>
                  <a:pt x="1054" y="257378"/>
                </a:lnTo>
                <a:lnTo>
                  <a:pt x="87096" y="257378"/>
                </a:lnTo>
                <a:lnTo>
                  <a:pt x="88125" y="253492"/>
                </a:lnTo>
                <a:lnTo>
                  <a:pt x="88125" y="248564"/>
                </a:lnTo>
                <a:lnTo>
                  <a:pt x="87096" y="244678"/>
                </a:lnTo>
                <a:lnTo>
                  <a:pt x="53238" y="236931"/>
                </a:lnTo>
                <a:lnTo>
                  <a:pt x="69456" y="46901"/>
                </a:lnTo>
                <a:lnTo>
                  <a:pt x="70866" y="46901"/>
                </a:lnTo>
                <a:lnTo>
                  <a:pt x="147383" y="257378"/>
                </a:lnTo>
                <a:lnTo>
                  <a:pt x="177355" y="257378"/>
                </a:lnTo>
                <a:lnTo>
                  <a:pt x="259829" y="46532"/>
                </a:lnTo>
                <a:lnTo>
                  <a:pt x="261251" y="46532"/>
                </a:lnTo>
                <a:lnTo>
                  <a:pt x="270065" y="235864"/>
                </a:lnTo>
                <a:lnTo>
                  <a:pt x="236918" y="244678"/>
                </a:lnTo>
                <a:lnTo>
                  <a:pt x="235877" y="248564"/>
                </a:lnTo>
                <a:lnTo>
                  <a:pt x="235877" y="253492"/>
                </a:lnTo>
                <a:lnTo>
                  <a:pt x="236918" y="257378"/>
                </a:lnTo>
                <a:lnTo>
                  <a:pt x="334949" y="257378"/>
                </a:lnTo>
                <a:lnTo>
                  <a:pt x="335978" y="253492"/>
                </a:lnTo>
                <a:lnTo>
                  <a:pt x="335978" y="248564"/>
                </a:lnTo>
                <a:close/>
              </a:path>
              <a:path w="1417320" h="260984">
                <a:moveTo>
                  <a:pt x="619493" y="7759"/>
                </a:moveTo>
                <a:lnTo>
                  <a:pt x="618451" y="3530"/>
                </a:lnTo>
                <a:lnTo>
                  <a:pt x="521487" y="3530"/>
                </a:lnTo>
                <a:lnTo>
                  <a:pt x="520420" y="7759"/>
                </a:lnTo>
                <a:lnTo>
                  <a:pt x="520420" y="11988"/>
                </a:lnTo>
                <a:lnTo>
                  <a:pt x="521487" y="16217"/>
                </a:lnTo>
                <a:lnTo>
                  <a:pt x="554977" y="25031"/>
                </a:lnTo>
                <a:lnTo>
                  <a:pt x="554977" y="44081"/>
                </a:lnTo>
                <a:lnTo>
                  <a:pt x="426643" y="182295"/>
                </a:lnTo>
                <a:lnTo>
                  <a:pt x="425234" y="182295"/>
                </a:lnTo>
                <a:lnTo>
                  <a:pt x="425234" y="25031"/>
                </a:lnTo>
                <a:lnTo>
                  <a:pt x="458724" y="16217"/>
                </a:lnTo>
                <a:lnTo>
                  <a:pt x="459790" y="11988"/>
                </a:lnTo>
                <a:lnTo>
                  <a:pt x="459790" y="7759"/>
                </a:lnTo>
                <a:lnTo>
                  <a:pt x="458724" y="3530"/>
                </a:lnTo>
                <a:lnTo>
                  <a:pt x="361772" y="3530"/>
                </a:lnTo>
                <a:lnTo>
                  <a:pt x="360718" y="7759"/>
                </a:lnTo>
                <a:lnTo>
                  <a:pt x="360718" y="11988"/>
                </a:lnTo>
                <a:lnTo>
                  <a:pt x="361772" y="16217"/>
                </a:lnTo>
                <a:lnTo>
                  <a:pt x="394919" y="25031"/>
                </a:lnTo>
                <a:lnTo>
                  <a:pt x="394919" y="235877"/>
                </a:lnTo>
                <a:lnTo>
                  <a:pt x="361772" y="244690"/>
                </a:lnTo>
                <a:lnTo>
                  <a:pt x="360718" y="248907"/>
                </a:lnTo>
                <a:lnTo>
                  <a:pt x="360718" y="253492"/>
                </a:lnTo>
                <a:lnTo>
                  <a:pt x="361772" y="257390"/>
                </a:lnTo>
                <a:lnTo>
                  <a:pt x="458724" y="257390"/>
                </a:lnTo>
                <a:lnTo>
                  <a:pt x="459790" y="253492"/>
                </a:lnTo>
                <a:lnTo>
                  <a:pt x="459790" y="248907"/>
                </a:lnTo>
                <a:lnTo>
                  <a:pt x="458724" y="244690"/>
                </a:lnTo>
                <a:lnTo>
                  <a:pt x="425234" y="235877"/>
                </a:lnTo>
                <a:lnTo>
                  <a:pt x="425234" y="216852"/>
                </a:lnTo>
                <a:lnTo>
                  <a:pt x="553567" y="78625"/>
                </a:lnTo>
                <a:lnTo>
                  <a:pt x="554977" y="78625"/>
                </a:lnTo>
                <a:lnTo>
                  <a:pt x="554977" y="235877"/>
                </a:lnTo>
                <a:lnTo>
                  <a:pt x="521487" y="244690"/>
                </a:lnTo>
                <a:lnTo>
                  <a:pt x="520420" y="248907"/>
                </a:lnTo>
                <a:lnTo>
                  <a:pt x="520420" y="253492"/>
                </a:lnTo>
                <a:lnTo>
                  <a:pt x="521487" y="257390"/>
                </a:lnTo>
                <a:lnTo>
                  <a:pt x="618451" y="257390"/>
                </a:lnTo>
                <a:lnTo>
                  <a:pt x="619493" y="253136"/>
                </a:lnTo>
                <a:lnTo>
                  <a:pt x="619493" y="248577"/>
                </a:lnTo>
                <a:lnTo>
                  <a:pt x="618451" y="244690"/>
                </a:lnTo>
                <a:lnTo>
                  <a:pt x="585304" y="235877"/>
                </a:lnTo>
                <a:lnTo>
                  <a:pt x="585304" y="25031"/>
                </a:lnTo>
                <a:lnTo>
                  <a:pt x="618451" y="16217"/>
                </a:lnTo>
                <a:lnTo>
                  <a:pt x="619493" y="11988"/>
                </a:lnTo>
                <a:lnTo>
                  <a:pt x="619493" y="7759"/>
                </a:lnTo>
                <a:close/>
              </a:path>
              <a:path w="1417320" h="260984">
                <a:moveTo>
                  <a:pt x="903706" y="7759"/>
                </a:moveTo>
                <a:lnTo>
                  <a:pt x="902677" y="3530"/>
                </a:lnTo>
                <a:lnTo>
                  <a:pt x="805688" y="3530"/>
                </a:lnTo>
                <a:lnTo>
                  <a:pt x="804633" y="7759"/>
                </a:lnTo>
                <a:lnTo>
                  <a:pt x="804633" y="11988"/>
                </a:lnTo>
                <a:lnTo>
                  <a:pt x="805688" y="16217"/>
                </a:lnTo>
                <a:lnTo>
                  <a:pt x="839190" y="25031"/>
                </a:lnTo>
                <a:lnTo>
                  <a:pt x="839190" y="112826"/>
                </a:lnTo>
                <a:lnTo>
                  <a:pt x="711212" y="112826"/>
                </a:lnTo>
                <a:lnTo>
                  <a:pt x="711212" y="25031"/>
                </a:lnTo>
                <a:lnTo>
                  <a:pt x="744715" y="16217"/>
                </a:lnTo>
                <a:lnTo>
                  <a:pt x="745769" y="11988"/>
                </a:lnTo>
                <a:lnTo>
                  <a:pt x="745769" y="7759"/>
                </a:lnTo>
                <a:lnTo>
                  <a:pt x="744715" y="3530"/>
                </a:lnTo>
                <a:lnTo>
                  <a:pt x="647750" y="3530"/>
                </a:lnTo>
                <a:lnTo>
                  <a:pt x="646696" y="7759"/>
                </a:lnTo>
                <a:lnTo>
                  <a:pt x="646696" y="11988"/>
                </a:lnTo>
                <a:lnTo>
                  <a:pt x="647750" y="16217"/>
                </a:lnTo>
                <a:lnTo>
                  <a:pt x="680885" y="25031"/>
                </a:lnTo>
                <a:lnTo>
                  <a:pt x="680885" y="235877"/>
                </a:lnTo>
                <a:lnTo>
                  <a:pt x="647750" y="244690"/>
                </a:lnTo>
                <a:lnTo>
                  <a:pt x="646696" y="248907"/>
                </a:lnTo>
                <a:lnTo>
                  <a:pt x="646696" y="253492"/>
                </a:lnTo>
                <a:lnTo>
                  <a:pt x="647750" y="257390"/>
                </a:lnTo>
                <a:lnTo>
                  <a:pt x="744715" y="257390"/>
                </a:lnTo>
                <a:lnTo>
                  <a:pt x="745769" y="253136"/>
                </a:lnTo>
                <a:lnTo>
                  <a:pt x="745769" y="248577"/>
                </a:lnTo>
                <a:lnTo>
                  <a:pt x="744715" y="244690"/>
                </a:lnTo>
                <a:lnTo>
                  <a:pt x="711212" y="235877"/>
                </a:lnTo>
                <a:lnTo>
                  <a:pt x="711212" y="134340"/>
                </a:lnTo>
                <a:lnTo>
                  <a:pt x="839190" y="134340"/>
                </a:lnTo>
                <a:lnTo>
                  <a:pt x="839190" y="235877"/>
                </a:lnTo>
                <a:lnTo>
                  <a:pt x="805688" y="244690"/>
                </a:lnTo>
                <a:lnTo>
                  <a:pt x="804633" y="248907"/>
                </a:lnTo>
                <a:lnTo>
                  <a:pt x="804633" y="253492"/>
                </a:lnTo>
                <a:lnTo>
                  <a:pt x="805688" y="257390"/>
                </a:lnTo>
                <a:lnTo>
                  <a:pt x="902677" y="257390"/>
                </a:lnTo>
                <a:lnTo>
                  <a:pt x="903706" y="253136"/>
                </a:lnTo>
                <a:lnTo>
                  <a:pt x="903706" y="248577"/>
                </a:lnTo>
                <a:lnTo>
                  <a:pt x="902677" y="244690"/>
                </a:lnTo>
                <a:lnTo>
                  <a:pt x="869518" y="235877"/>
                </a:lnTo>
                <a:lnTo>
                  <a:pt x="869518" y="25031"/>
                </a:lnTo>
                <a:lnTo>
                  <a:pt x="902677" y="16217"/>
                </a:lnTo>
                <a:lnTo>
                  <a:pt x="903706" y="11988"/>
                </a:lnTo>
                <a:lnTo>
                  <a:pt x="903706" y="7759"/>
                </a:lnTo>
                <a:close/>
              </a:path>
              <a:path w="1417320" h="260984">
                <a:moveTo>
                  <a:pt x="1189685" y="7759"/>
                </a:moveTo>
                <a:lnTo>
                  <a:pt x="1188656" y="3530"/>
                </a:lnTo>
                <a:lnTo>
                  <a:pt x="1091679" y="3530"/>
                </a:lnTo>
                <a:lnTo>
                  <a:pt x="1090612" y="7759"/>
                </a:lnTo>
                <a:lnTo>
                  <a:pt x="1090612" y="11988"/>
                </a:lnTo>
                <a:lnTo>
                  <a:pt x="1091679" y="16217"/>
                </a:lnTo>
                <a:lnTo>
                  <a:pt x="1125169" y="25031"/>
                </a:lnTo>
                <a:lnTo>
                  <a:pt x="1125169" y="44081"/>
                </a:lnTo>
                <a:lnTo>
                  <a:pt x="996835" y="182295"/>
                </a:lnTo>
                <a:lnTo>
                  <a:pt x="995426" y="182295"/>
                </a:lnTo>
                <a:lnTo>
                  <a:pt x="995426" y="25031"/>
                </a:lnTo>
                <a:lnTo>
                  <a:pt x="1028915" y="16217"/>
                </a:lnTo>
                <a:lnTo>
                  <a:pt x="1029982" y="11988"/>
                </a:lnTo>
                <a:lnTo>
                  <a:pt x="1029982" y="7759"/>
                </a:lnTo>
                <a:lnTo>
                  <a:pt x="1028915" y="3530"/>
                </a:lnTo>
                <a:lnTo>
                  <a:pt x="931964" y="3530"/>
                </a:lnTo>
                <a:lnTo>
                  <a:pt x="930910" y="7759"/>
                </a:lnTo>
                <a:lnTo>
                  <a:pt x="930910" y="11988"/>
                </a:lnTo>
                <a:lnTo>
                  <a:pt x="931964" y="16217"/>
                </a:lnTo>
                <a:lnTo>
                  <a:pt x="965111" y="25031"/>
                </a:lnTo>
                <a:lnTo>
                  <a:pt x="965111" y="235877"/>
                </a:lnTo>
                <a:lnTo>
                  <a:pt x="931964" y="244690"/>
                </a:lnTo>
                <a:lnTo>
                  <a:pt x="930910" y="248907"/>
                </a:lnTo>
                <a:lnTo>
                  <a:pt x="930910" y="253492"/>
                </a:lnTo>
                <a:lnTo>
                  <a:pt x="931964" y="257390"/>
                </a:lnTo>
                <a:lnTo>
                  <a:pt x="1028915" y="257390"/>
                </a:lnTo>
                <a:lnTo>
                  <a:pt x="1029982" y="253492"/>
                </a:lnTo>
                <a:lnTo>
                  <a:pt x="1029982" y="248907"/>
                </a:lnTo>
                <a:lnTo>
                  <a:pt x="1028915" y="244690"/>
                </a:lnTo>
                <a:lnTo>
                  <a:pt x="995426" y="235877"/>
                </a:lnTo>
                <a:lnTo>
                  <a:pt x="995426" y="216852"/>
                </a:lnTo>
                <a:lnTo>
                  <a:pt x="1123759" y="78625"/>
                </a:lnTo>
                <a:lnTo>
                  <a:pt x="1125169" y="78625"/>
                </a:lnTo>
                <a:lnTo>
                  <a:pt x="1125169" y="235877"/>
                </a:lnTo>
                <a:lnTo>
                  <a:pt x="1091679" y="244690"/>
                </a:lnTo>
                <a:lnTo>
                  <a:pt x="1090612" y="248907"/>
                </a:lnTo>
                <a:lnTo>
                  <a:pt x="1090612" y="253492"/>
                </a:lnTo>
                <a:lnTo>
                  <a:pt x="1091679" y="257390"/>
                </a:lnTo>
                <a:lnTo>
                  <a:pt x="1188656" y="257390"/>
                </a:lnTo>
                <a:lnTo>
                  <a:pt x="1189685" y="253136"/>
                </a:lnTo>
                <a:lnTo>
                  <a:pt x="1189685" y="248577"/>
                </a:lnTo>
                <a:lnTo>
                  <a:pt x="1188656" y="244690"/>
                </a:lnTo>
                <a:lnTo>
                  <a:pt x="1155496" y="235877"/>
                </a:lnTo>
                <a:lnTo>
                  <a:pt x="1155496" y="25031"/>
                </a:lnTo>
                <a:lnTo>
                  <a:pt x="1188656" y="16217"/>
                </a:lnTo>
                <a:lnTo>
                  <a:pt x="1189685" y="11988"/>
                </a:lnTo>
                <a:lnTo>
                  <a:pt x="1189685" y="7759"/>
                </a:lnTo>
                <a:close/>
              </a:path>
              <a:path w="1417320" h="260984">
                <a:moveTo>
                  <a:pt x="1417142" y="189687"/>
                </a:moveTo>
                <a:lnTo>
                  <a:pt x="1411846" y="188620"/>
                </a:lnTo>
                <a:lnTo>
                  <a:pt x="1406918" y="188620"/>
                </a:lnTo>
                <a:lnTo>
                  <a:pt x="1401635" y="189687"/>
                </a:lnTo>
                <a:lnTo>
                  <a:pt x="1385062" y="230936"/>
                </a:lnTo>
                <a:lnTo>
                  <a:pt x="1374978" y="233819"/>
                </a:lnTo>
                <a:lnTo>
                  <a:pt x="1364437" y="236042"/>
                </a:lnTo>
                <a:lnTo>
                  <a:pt x="1353629" y="237477"/>
                </a:lnTo>
                <a:lnTo>
                  <a:pt x="1342771" y="237972"/>
                </a:lnTo>
                <a:lnTo>
                  <a:pt x="1302219" y="229755"/>
                </a:lnTo>
                <a:lnTo>
                  <a:pt x="1273873" y="207086"/>
                </a:lnTo>
                <a:lnTo>
                  <a:pt x="1257223" y="172986"/>
                </a:lnTo>
                <a:lnTo>
                  <a:pt x="1251788" y="130454"/>
                </a:lnTo>
                <a:lnTo>
                  <a:pt x="1257236" y="89255"/>
                </a:lnTo>
                <a:lnTo>
                  <a:pt x="1274000" y="54991"/>
                </a:lnTo>
                <a:lnTo>
                  <a:pt x="1302651" y="31572"/>
                </a:lnTo>
                <a:lnTo>
                  <a:pt x="1343799" y="22910"/>
                </a:lnTo>
                <a:lnTo>
                  <a:pt x="1354810" y="23228"/>
                </a:lnTo>
                <a:lnTo>
                  <a:pt x="1365453" y="24193"/>
                </a:lnTo>
                <a:lnTo>
                  <a:pt x="1375498" y="25742"/>
                </a:lnTo>
                <a:lnTo>
                  <a:pt x="1384706" y="27863"/>
                </a:lnTo>
                <a:lnTo>
                  <a:pt x="1399870" y="66649"/>
                </a:lnTo>
                <a:lnTo>
                  <a:pt x="1405166" y="67703"/>
                </a:lnTo>
                <a:lnTo>
                  <a:pt x="1415376" y="15519"/>
                </a:lnTo>
                <a:lnTo>
                  <a:pt x="1362036" y="977"/>
                </a:lnTo>
                <a:lnTo>
                  <a:pt x="1341691" y="0"/>
                </a:lnTo>
                <a:lnTo>
                  <a:pt x="1288237" y="9956"/>
                </a:lnTo>
                <a:lnTo>
                  <a:pt x="1250378" y="37376"/>
                </a:lnTo>
                <a:lnTo>
                  <a:pt x="1227861" y="78536"/>
                </a:lnTo>
                <a:lnTo>
                  <a:pt x="1220419" y="129755"/>
                </a:lnTo>
                <a:lnTo>
                  <a:pt x="1227353" y="182968"/>
                </a:lnTo>
                <a:lnTo>
                  <a:pt x="1248435" y="224409"/>
                </a:lnTo>
                <a:lnTo>
                  <a:pt x="1284071" y="251320"/>
                </a:lnTo>
                <a:lnTo>
                  <a:pt x="1334655" y="260908"/>
                </a:lnTo>
                <a:lnTo>
                  <a:pt x="1356804" y="259600"/>
                </a:lnTo>
                <a:lnTo>
                  <a:pt x="1378407" y="255752"/>
                </a:lnTo>
                <a:lnTo>
                  <a:pt x="1398739" y="249440"/>
                </a:lnTo>
                <a:lnTo>
                  <a:pt x="1417142" y="240804"/>
                </a:lnTo>
                <a:lnTo>
                  <a:pt x="1417142" y="1896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4921" y="1142212"/>
            <a:ext cx="202737" cy="25385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47443" y="1142212"/>
            <a:ext cx="194266" cy="2538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7811" y="1142212"/>
            <a:ext cx="190392" cy="25385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090334" y="1138690"/>
            <a:ext cx="196850" cy="260985"/>
          </a:xfrm>
          <a:custGeom>
            <a:avLst/>
            <a:gdLst/>
            <a:ahLst/>
            <a:cxnLst/>
            <a:rect l="l" t="t" r="r" b="b"/>
            <a:pathLst>
              <a:path w="196850" h="260984">
                <a:moveTo>
                  <a:pt x="121284" y="0"/>
                </a:moveTo>
                <a:lnTo>
                  <a:pt x="67824" y="9962"/>
                </a:lnTo>
                <a:lnTo>
                  <a:pt x="29967" y="37379"/>
                </a:lnTo>
                <a:lnTo>
                  <a:pt x="7447" y="78545"/>
                </a:lnTo>
                <a:lnTo>
                  <a:pt x="0" y="129755"/>
                </a:lnTo>
                <a:lnTo>
                  <a:pt x="6940" y="182968"/>
                </a:lnTo>
                <a:lnTo>
                  <a:pt x="28026" y="224418"/>
                </a:lnTo>
                <a:lnTo>
                  <a:pt x="63659" y="251326"/>
                </a:lnTo>
                <a:lnTo>
                  <a:pt x="114237" y="260913"/>
                </a:lnTo>
                <a:lnTo>
                  <a:pt x="136395" y="259605"/>
                </a:lnTo>
                <a:lnTo>
                  <a:pt x="157991" y="255750"/>
                </a:lnTo>
                <a:lnTo>
                  <a:pt x="178332" y="249450"/>
                </a:lnTo>
                <a:lnTo>
                  <a:pt x="196726" y="240809"/>
                </a:lnTo>
                <a:lnTo>
                  <a:pt x="196726" y="189690"/>
                </a:lnTo>
                <a:lnTo>
                  <a:pt x="191439" y="188622"/>
                </a:lnTo>
                <a:lnTo>
                  <a:pt x="186507" y="188622"/>
                </a:lnTo>
                <a:lnTo>
                  <a:pt x="181219" y="189690"/>
                </a:lnTo>
                <a:lnTo>
                  <a:pt x="164654" y="230935"/>
                </a:lnTo>
                <a:lnTo>
                  <a:pt x="154566" y="233825"/>
                </a:lnTo>
                <a:lnTo>
                  <a:pt x="144021" y="236049"/>
                </a:lnTo>
                <a:lnTo>
                  <a:pt x="133217" y="237477"/>
                </a:lnTo>
                <a:lnTo>
                  <a:pt x="122352" y="237982"/>
                </a:lnTo>
                <a:lnTo>
                  <a:pt x="81804" y="229758"/>
                </a:lnTo>
                <a:lnTo>
                  <a:pt x="53455" y="207091"/>
                </a:lnTo>
                <a:lnTo>
                  <a:pt x="36809" y="172989"/>
                </a:lnTo>
                <a:lnTo>
                  <a:pt x="31370" y="130456"/>
                </a:lnTo>
                <a:lnTo>
                  <a:pt x="36825" y="89255"/>
                </a:lnTo>
                <a:lnTo>
                  <a:pt x="53584" y="54997"/>
                </a:lnTo>
                <a:lnTo>
                  <a:pt x="82241" y="31581"/>
                </a:lnTo>
                <a:lnTo>
                  <a:pt x="123388" y="22910"/>
                </a:lnTo>
                <a:lnTo>
                  <a:pt x="134398" y="23236"/>
                </a:lnTo>
                <a:lnTo>
                  <a:pt x="145037" y="24192"/>
                </a:lnTo>
                <a:lnTo>
                  <a:pt x="155079" y="25746"/>
                </a:lnTo>
                <a:lnTo>
                  <a:pt x="164298" y="27863"/>
                </a:lnTo>
                <a:lnTo>
                  <a:pt x="179460" y="66647"/>
                </a:lnTo>
                <a:lnTo>
                  <a:pt x="184748" y="67704"/>
                </a:lnTo>
                <a:lnTo>
                  <a:pt x="189669" y="67704"/>
                </a:lnTo>
                <a:lnTo>
                  <a:pt x="194957" y="66647"/>
                </a:lnTo>
                <a:lnTo>
                  <a:pt x="194957" y="15517"/>
                </a:lnTo>
                <a:lnTo>
                  <a:pt x="179392" y="8777"/>
                </a:lnTo>
                <a:lnTo>
                  <a:pt x="161305" y="3922"/>
                </a:lnTo>
                <a:lnTo>
                  <a:pt x="141626" y="986"/>
                </a:lnTo>
                <a:lnTo>
                  <a:pt x="1212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29702" y="1142225"/>
            <a:ext cx="200967" cy="25384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07191" y="1142212"/>
            <a:ext cx="202726" cy="253856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8764536" y="1138687"/>
            <a:ext cx="222250" cy="260985"/>
          </a:xfrm>
          <a:custGeom>
            <a:avLst/>
            <a:gdLst/>
            <a:ahLst/>
            <a:cxnLst/>
            <a:rect l="l" t="t" r="r" b="b"/>
            <a:pathLst>
              <a:path w="222250" h="260984">
                <a:moveTo>
                  <a:pt x="111410" y="0"/>
                </a:moveTo>
                <a:lnTo>
                  <a:pt x="62466" y="8735"/>
                </a:lnTo>
                <a:lnTo>
                  <a:pt x="27673" y="34166"/>
                </a:lnTo>
                <a:lnTo>
                  <a:pt x="6895" y="75131"/>
                </a:lnTo>
                <a:lnTo>
                  <a:pt x="0" y="130467"/>
                </a:lnTo>
                <a:lnTo>
                  <a:pt x="6895" y="187578"/>
                </a:lnTo>
                <a:lnTo>
                  <a:pt x="27673" y="228334"/>
                </a:lnTo>
                <a:lnTo>
                  <a:pt x="62466" y="252766"/>
                </a:lnTo>
                <a:lnTo>
                  <a:pt x="111410" y="260903"/>
                </a:lnTo>
                <a:lnTo>
                  <a:pt x="161878" y="252766"/>
                </a:lnTo>
                <a:lnTo>
                  <a:pt x="180658" y="239416"/>
                </a:lnTo>
                <a:lnTo>
                  <a:pt x="111410" y="239416"/>
                </a:lnTo>
                <a:lnTo>
                  <a:pt x="74365" y="231415"/>
                </a:lnTo>
                <a:lnTo>
                  <a:pt x="49578" y="209000"/>
                </a:lnTo>
                <a:lnTo>
                  <a:pt x="35697" y="174556"/>
                </a:lnTo>
                <a:lnTo>
                  <a:pt x="31370" y="130467"/>
                </a:lnTo>
                <a:lnTo>
                  <a:pt x="35697" y="86365"/>
                </a:lnTo>
                <a:lnTo>
                  <a:pt x="49578" y="51922"/>
                </a:lnTo>
                <a:lnTo>
                  <a:pt x="74365" y="29514"/>
                </a:lnTo>
                <a:lnTo>
                  <a:pt x="111410" y="21517"/>
                </a:lnTo>
                <a:lnTo>
                  <a:pt x="179154" y="21517"/>
                </a:lnTo>
                <a:lnTo>
                  <a:pt x="161878" y="8735"/>
                </a:lnTo>
                <a:lnTo>
                  <a:pt x="111410" y="0"/>
                </a:lnTo>
                <a:close/>
              </a:path>
              <a:path w="222250" h="260984">
                <a:moveTo>
                  <a:pt x="179154" y="21517"/>
                </a:moveTo>
                <a:lnTo>
                  <a:pt x="111410" y="21517"/>
                </a:lnTo>
                <a:lnTo>
                  <a:pt x="149987" y="29514"/>
                </a:lnTo>
                <a:lnTo>
                  <a:pt x="174346" y="51922"/>
                </a:lnTo>
                <a:lnTo>
                  <a:pt x="187070" y="86365"/>
                </a:lnTo>
                <a:lnTo>
                  <a:pt x="190737" y="130467"/>
                </a:lnTo>
                <a:lnTo>
                  <a:pt x="187070" y="174556"/>
                </a:lnTo>
                <a:lnTo>
                  <a:pt x="174346" y="209000"/>
                </a:lnTo>
                <a:lnTo>
                  <a:pt x="149987" y="231415"/>
                </a:lnTo>
                <a:lnTo>
                  <a:pt x="111410" y="239416"/>
                </a:lnTo>
                <a:lnTo>
                  <a:pt x="180658" y="239416"/>
                </a:lnTo>
                <a:lnTo>
                  <a:pt x="196249" y="228334"/>
                </a:lnTo>
                <a:lnTo>
                  <a:pt x="215877" y="187578"/>
                </a:lnTo>
                <a:lnTo>
                  <a:pt x="222118" y="130467"/>
                </a:lnTo>
                <a:lnTo>
                  <a:pt x="215877" y="75131"/>
                </a:lnTo>
                <a:lnTo>
                  <a:pt x="196249" y="34166"/>
                </a:lnTo>
                <a:lnTo>
                  <a:pt x="179154" y="215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93963" y="1525885"/>
            <a:ext cx="253510" cy="25385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74651" y="1525883"/>
            <a:ext cx="190392" cy="25385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6497167" y="1522367"/>
            <a:ext cx="456565" cy="260985"/>
          </a:xfrm>
          <a:custGeom>
            <a:avLst/>
            <a:gdLst/>
            <a:ahLst/>
            <a:cxnLst/>
            <a:rect l="l" t="t" r="r" b="b"/>
            <a:pathLst>
              <a:path w="456565" h="260985">
                <a:moveTo>
                  <a:pt x="222123" y="130467"/>
                </a:moveTo>
                <a:lnTo>
                  <a:pt x="215887" y="75133"/>
                </a:lnTo>
                <a:lnTo>
                  <a:pt x="196253" y="34163"/>
                </a:lnTo>
                <a:lnTo>
                  <a:pt x="190728" y="30086"/>
                </a:lnTo>
                <a:lnTo>
                  <a:pt x="190728" y="130467"/>
                </a:lnTo>
                <a:lnTo>
                  <a:pt x="187071" y="174548"/>
                </a:lnTo>
                <a:lnTo>
                  <a:pt x="174345" y="208991"/>
                </a:lnTo>
                <a:lnTo>
                  <a:pt x="149987" y="231406"/>
                </a:lnTo>
                <a:lnTo>
                  <a:pt x="111417" y="239407"/>
                </a:lnTo>
                <a:lnTo>
                  <a:pt x="74371" y="231406"/>
                </a:lnTo>
                <a:lnTo>
                  <a:pt x="49580" y="208991"/>
                </a:lnTo>
                <a:lnTo>
                  <a:pt x="35699" y="174548"/>
                </a:lnTo>
                <a:lnTo>
                  <a:pt x="31369" y="130467"/>
                </a:lnTo>
                <a:lnTo>
                  <a:pt x="35699" y="86360"/>
                </a:lnTo>
                <a:lnTo>
                  <a:pt x="49580" y="51917"/>
                </a:lnTo>
                <a:lnTo>
                  <a:pt x="74371" y="29514"/>
                </a:lnTo>
                <a:lnTo>
                  <a:pt x="111417" y="21513"/>
                </a:lnTo>
                <a:lnTo>
                  <a:pt x="149987" y="29514"/>
                </a:lnTo>
                <a:lnTo>
                  <a:pt x="174345" y="51917"/>
                </a:lnTo>
                <a:lnTo>
                  <a:pt x="187071" y="86360"/>
                </a:lnTo>
                <a:lnTo>
                  <a:pt x="190728" y="130467"/>
                </a:lnTo>
                <a:lnTo>
                  <a:pt x="190728" y="30086"/>
                </a:lnTo>
                <a:lnTo>
                  <a:pt x="179158" y="21513"/>
                </a:lnTo>
                <a:lnTo>
                  <a:pt x="161886" y="8737"/>
                </a:lnTo>
                <a:lnTo>
                  <a:pt x="111417" y="0"/>
                </a:lnTo>
                <a:lnTo>
                  <a:pt x="62471" y="8737"/>
                </a:lnTo>
                <a:lnTo>
                  <a:pt x="27673" y="34163"/>
                </a:lnTo>
                <a:lnTo>
                  <a:pt x="6896" y="75133"/>
                </a:lnTo>
                <a:lnTo>
                  <a:pt x="0" y="130467"/>
                </a:lnTo>
                <a:lnTo>
                  <a:pt x="6896" y="187579"/>
                </a:lnTo>
                <a:lnTo>
                  <a:pt x="27673" y="228333"/>
                </a:lnTo>
                <a:lnTo>
                  <a:pt x="62471" y="252768"/>
                </a:lnTo>
                <a:lnTo>
                  <a:pt x="111417" y="260896"/>
                </a:lnTo>
                <a:lnTo>
                  <a:pt x="161886" y="252768"/>
                </a:lnTo>
                <a:lnTo>
                  <a:pt x="180657" y="239407"/>
                </a:lnTo>
                <a:lnTo>
                  <a:pt x="196253" y="228333"/>
                </a:lnTo>
                <a:lnTo>
                  <a:pt x="215887" y="187579"/>
                </a:lnTo>
                <a:lnTo>
                  <a:pt x="222123" y="130467"/>
                </a:lnTo>
                <a:close/>
              </a:path>
              <a:path w="456565" h="260985">
                <a:moveTo>
                  <a:pt x="456234" y="189687"/>
                </a:moveTo>
                <a:lnTo>
                  <a:pt x="450964" y="188633"/>
                </a:lnTo>
                <a:lnTo>
                  <a:pt x="446024" y="188633"/>
                </a:lnTo>
                <a:lnTo>
                  <a:pt x="440740" y="189687"/>
                </a:lnTo>
                <a:lnTo>
                  <a:pt x="424167" y="230936"/>
                </a:lnTo>
                <a:lnTo>
                  <a:pt x="414083" y="233819"/>
                </a:lnTo>
                <a:lnTo>
                  <a:pt x="403542" y="236042"/>
                </a:lnTo>
                <a:lnTo>
                  <a:pt x="392734" y="237477"/>
                </a:lnTo>
                <a:lnTo>
                  <a:pt x="381876" y="237985"/>
                </a:lnTo>
                <a:lnTo>
                  <a:pt x="341325" y="229755"/>
                </a:lnTo>
                <a:lnTo>
                  <a:pt x="312978" y="207086"/>
                </a:lnTo>
                <a:lnTo>
                  <a:pt x="296329" y="172986"/>
                </a:lnTo>
                <a:lnTo>
                  <a:pt x="290893" y="130454"/>
                </a:lnTo>
                <a:lnTo>
                  <a:pt x="296341" y="89255"/>
                </a:lnTo>
                <a:lnTo>
                  <a:pt x="313105" y="54991"/>
                </a:lnTo>
                <a:lnTo>
                  <a:pt x="341757" y="31584"/>
                </a:lnTo>
                <a:lnTo>
                  <a:pt x="382905" y="22910"/>
                </a:lnTo>
                <a:lnTo>
                  <a:pt x="393915" y="23241"/>
                </a:lnTo>
                <a:lnTo>
                  <a:pt x="404558" y="24193"/>
                </a:lnTo>
                <a:lnTo>
                  <a:pt x="414604" y="25742"/>
                </a:lnTo>
                <a:lnTo>
                  <a:pt x="423811" y="27863"/>
                </a:lnTo>
                <a:lnTo>
                  <a:pt x="438975" y="66649"/>
                </a:lnTo>
                <a:lnTo>
                  <a:pt x="444271" y="67703"/>
                </a:lnTo>
                <a:lnTo>
                  <a:pt x="454482" y="15519"/>
                </a:lnTo>
                <a:lnTo>
                  <a:pt x="401142" y="990"/>
                </a:lnTo>
                <a:lnTo>
                  <a:pt x="380796" y="0"/>
                </a:lnTo>
                <a:lnTo>
                  <a:pt x="327342" y="9956"/>
                </a:lnTo>
                <a:lnTo>
                  <a:pt x="289483" y="37376"/>
                </a:lnTo>
                <a:lnTo>
                  <a:pt x="266966" y="78549"/>
                </a:lnTo>
                <a:lnTo>
                  <a:pt x="259524" y="129755"/>
                </a:lnTo>
                <a:lnTo>
                  <a:pt x="266458" y="182968"/>
                </a:lnTo>
                <a:lnTo>
                  <a:pt x="287540" y="224421"/>
                </a:lnTo>
                <a:lnTo>
                  <a:pt x="323176" y="251333"/>
                </a:lnTo>
                <a:lnTo>
                  <a:pt x="373761" y="260921"/>
                </a:lnTo>
                <a:lnTo>
                  <a:pt x="395909" y="259613"/>
                </a:lnTo>
                <a:lnTo>
                  <a:pt x="417499" y="255752"/>
                </a:lnTo>
                <a:lnTo>
                  <a:pt x="437845" y="249453"/>
                </a:lnTo>
                <a:lnTo>
                  <a:pt x="456234" y="240804"/>
                </a:lnTo>
                <a:lnTo>
                  <a:pt x="456234" y="18968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80615" y="1525895"/>
            <a:ext cx="200967" cy="25384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08408" y="1525883"/>
            <a:ext cx="194255" cy="253856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7428810" y="1525898"/>
            <a:ext cx="346710" cy="302895"/>
          </a:xfrm>
          <a:custGeom>
            <a:avLst/>
            <a:gdLst/>
            <a:ahLst/>
            <a:cxnLst/>
            <a:rect l="l" t="t" r="r" b="b"/>
            <a:pathLst>
              <a:path w="346709" h="302894">
                <a:moveTo>
                  <a:pt x="345507" y="0"/>
                </a:moveTo>
                <a:lnTo>
                  <a:pt x="251720" y="0"/>
                </a:lnTo>
                <a:lnTo>
                  <a:pt x="250662" y="4219"/>
                </a:lnTo>
                <a:lnTo>
                  <a:pt x="250662" y="8450"/>
                </a:lnTo>
                <a:lnTo>
                  <a:pt x="251720" y="12701"/>
                </a:lnTo>
                <a:lnTo>
                  <a:pt x="282043" y="21507"/>
                </a:lnTo>
                <a:lnTo>
                  <a:pt x="282043" y="232338"/>
                </a:lnTo>
                <a:lnTo>
                  <a:pt x="188968" y="232338"/>
                </a:lnTo>
                <a:lnTo>
                  <a:pt x="188968" y="21507"/>
                </a:lnTo>
                <a:lnTo>
                  <a:pt x="219291" y="12701"/>
                </a:lnTo>
                <a:lnTo>
                  <a:pt x="220349" y="8450"/>
                </a:lnTo>
                <a:lnTo>
                  <a:pt x="220349" y="4219"/>
                </a:lnTo>
                <a:lnTo>
                  <a:pt x="219291" y="0"/>
                </a:lnTo>
                <a:lnTo>
                  <a:pt x="127964" y="0"/>
                </a:lnTo>
                <a:lnTo>
                  <a:pt x="126907" y="4219"/>
                </a:lnTo>
                <a:lnTo>
                  <a:pt x="126907" y="8450"/>
                </a:lnTo>
                <a:lnTo>
                  <a:pt x="127964" y="12701"/>
                </a:lnTo>
                <a:lnTo>
                  <a:pt x="158633" y="21507"/>
                </a:lnTo>
                <a:lnTo>
                  <a:pt x="158633" y="232338"/>
                </a:lnTo>
                <a:lnTo>
                  <a:pt x="64511" y="232338"/>
                </a:lnTo>
                <a:lnTo>
                  <a:pt x="64511" y="21507"/>
                </a:lnTo>
                <a:lnTo>
                  <a:pt x="95180" y="12701"/>
                </a:lnTo>
                <a:lnTo>
                  <a:pt x="96248" y="8450"/>
                </a:lnTo>
                <a:lnTo>
                  <a:pt x="96248" y="4219"/>
                </a:lnTo>
                <a:lnTo>
                  <a:pt x="95180" y="0"/>
                </a:lnTo>
                <a:lnTo>
                  <a:pt x="1036" y="0"/>
                </a:lnTo>
                <a:lnTo>
                  <a:pt x="0" y="4219"/>
                </a:lnTo>
                <a:lnTo>
                  <a:pt x="0" y="8450"/>
                </a:lnTo>
                <a:lnTo>
                  <a:pt x="1036" y="12701"/>
                </a:lnTo>
                <a:lnTo>
                  <a:pt x="34187" y="21507"/>
                </a:lnTo>
                <a:lnTo>
                  <a:pt x="34187" y="232338"/>
                </a:lnTo>
                <a:lnTo>
                  <a:pt x="1036" y="241144"/>
                </a:lnTo>
                <a:lnTo>
                  <a:pt x="0" y="245029"/>
                </a:lnTo>
                <a:lnTo>
                  <a:pt x="0" y="249615"/>
                </a:lnTo>
                <a:lnTo>
                  <a:pt x="1036" y="253845"/>
                </a:lnTo>
                <a:lnTo>
                  <a:pt x="312011" y="253845"/>
                </a:lnTo>
                <a:lnTo>
                  <a:pt x="331037" y="301435"/>
                </a:lnTo>
                <a:lnTo>
                  <a:pt x="335989" y="302503"/>
                </a:lnTo>
                <a:lnTo>
                  <a:pt x="340576" y="302503"/>
                </a:lnTo>
                <a:lnTo>
                  <a:pt x="345507" y="301435"/>
                </a:lnTo>
                <a:lnTo>
                  <a:pt x="345507" y="232338"/>
                </a:lnTo>
                <a:lnTo>
                  <a:pt x="312377" y="232338"/>
                </a:lnTo>
                <a:lnTo>
                  <a:pt x="312377" y="21507"/>
                </a:lnTo>
                <a:lnTo>
                  <a:pt x="345507" y="12701"/>
                </a:lnTo>
                <a:lnTo>
                  <a:pt x="346565" y="8450"/>
                </a:lnTo>
                <a:lnTo>
                  <a:pt x="346565" y="4219"/>
                </a:lnTo>
                <a:lnTo>
                  <a:pt x="3455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02574" y="1525883"/>
            <a:ext cx="194255" cy="253856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8022958" y="1525898"/>
            <a:ext cx="543560" cy="254000"/>
          </a:xfrm>
          <a:custGeom>
            <a:avLst/>
            <a:gdLst/>
            <a:ahLst/>
            <a:cxnLst/>
            <a:rect l="l" t="t" r="r" b="b"/>
            <a:pathLst>
              <a:path w="543559" h="254000">
                <a:moveTo>
                  <a:pt x="257022" y="4241"/>
                </a:moveTo>
                <a:lnTo>
                  <a:pt x="255968" y="0"/>
                </a:lnTo>
                <a:lnTo>
                  <a:pt x="159004" y="0"/>
                </a:lnTo>
                <a:lnTo>
                  <a:pt x="157937" y="4241"/>
                </a:lnTo>
                <a:lnTo>
                  <a:pt x="157937" y="8470"/>
                </a:lnTo>
                <a:lnTo>
                  <a:pt x="159004" y="12687"/>
                </a:lnTo>
                <a:lnTo>
                  <a:pt x="192493" y="21501"/>
                </a:lnTo>
                <a:lnTo>
                  <a:pt x="192493" y="109296"/>
                </a:lnTo>
                <a:lnTo>
                  <a:pt x="64516" y="109296"/>
                </a:lnTo>
                <a:lnTo>
                  <a:pt x="64516" y="21501"/>
                </a:lnTo>
                <a:lnTo>
                  <a:pt x="98018" y="12687"/>
                </a:lnTo>
                <a:lnTo>
                  <a:pt x="99072" y="8470"/>
                </a:lnTo>
                <a:lnTo>
                  <a:pt x="99072" y="4241"/>
                </a:lnTo>
                <a:lnTo>
                  <a:pt x="98018" y="0"/>
                </a:lnTo>
                <a:lnTo>
                  <a:pt x="1054" y="0"/>
                </a:lnTo>
                <a:lnTo>
                  <a:pt x="0" y="4241"/>
                </a:lnTo>
                <a:lnTo>
                  <a:pt x="0" y="8470"/>
                </a:lnTo>
                <a:lnTo>
                  <a:pt x="1054" y="12687"/>
                </a:lnTo>
                <a:lnTo>
                  <a:pt x="34201" y="21501"/>
                </a:lnTo>
                <a:lnTo>
                  <a:pt x="34201" y="232346"/>
                </a:lnTo>
                <a:lnTo>
                  <a:pt x="1054" y="241160"/>
                </a:lnTo>
                <a:lnTo>
                  <a:pt x="0" y="245376"/>
                </a:lnTo>
                <a:lnTo>
                  <a:pt x="0" y="249961"/>
                </a:lnTo>
                <a:lnTo>
                  <a:pt x="1054" y="253860"/>
                </a:lnTo>
                <a:lnTo>
                  <a:pt x="98018" y="253860"/>
                </a:lnTo>
                <a:lnTo>
                  <a:pt x="99072" y="249605"/>
                </a:lnTo>
                <a:lnTo>
                  <a:pt x="99072" y="245046"/>
                </a:lnTo>
                <a:lnTo>
                  <a:pt x="98018" y="241160"/>
                </a:lnTo>
                <a:lnTo>
                  <a:pt x="64516" y="232346"/>
                </a:lnTo>
                <a:lnTo>
                  <a:pt x="64516" y="130810"/>
                </a:lnTo>
                <a:lnTo>
                  <a:pt x="192493" y="130810"/>
                </a:lnTo>
                <a:lnTo>
                  <a:pt x="192493" y="232346"/>
                </a:lnTo>
                <a:lnTo>
                  <a:pt x="159004" y="241160"/>
                </a:lnTo>
                <a:lnTo>
                  <a:pt x="157937" y="245376"/>
                </a:lnTo>
                <a:lnTo>
                  <a:pt x="157937" y="249961"/>
                </a:lnTo>
                <a:lnTo>
                  <a:pt x="159004" y="253860"/>
                </a:lnTo>
                <a:lnTo>
                  <a:pt x="255968" y="253860"/>
                </a:lnTo>
                <a:lnTo>
                  <a:pt x="257022" y="249605"/>
                </a:lnTo>
                <a:lnTo>
                  <a:pt x="257022" y="245046"/>
                </a:lnTo>
                <a:lnTo>
                  <a:pt x="255968" y="241160"/>
                </a:lnTo>
                <a:lnTo>
                  <a:pt x="222821" y="232346"/>
                </a:lnTo>
                <a:lnTo>
                  <a:pt x="222821" y="21501"/>
                </a:lnTo>
                <a:lnTo>
                  <a:pt x="255968" y="12687"/>
                </a:lnTo>
                <a:lnTo>
                  <a:pt x="257022" y="8470"/>
                </a:lnTo>
                <a:lnTo>
                  <a:pt x="257022" y="4241"/>
                </a:lnTo>
                <a:close/>
              </a:path>
              <a:path w="543559" h="254000">
                <a:moveTo>
                  <a:pt x="542988" y="4241"/>
                </a:moveTo>
                <a:lnTo>
                  <a:pt x="541959" y="0"/>
                </a:lnTo>
                <a:lnTo>
                  <a:pt x="444982" y="0"/>
                </a:lnTo>
                <a:lnTo>
                  <a:pt x="443915" y="4241"/>
                </a:lnTo>
                <a:lnTo>
                  <a:pt x="443915" y="8470"/>
                </a:lnTo>
                <a:lnTo>
                  <a:pt x="444982" y="12687"/>
                </a:lnTo>
                <a:lnTo>
                  <a:pt x="478472" y="21501"/>
                </a:lnTo>
                <a:lnTo>
                  <a:pt x="478472" y="40551"/>
                </a:lnTo>
                <a:lnTo>
                  <a:pt x="350139" y="178765"/>
                </a:lnTo>
                <a:lnTo>
                  <a:pt x="348742" y="178765"/>
                </a:lnTo>
                <a:lnTo>
                  <a:pt x="348742" y="21501"/>
                </a:lnTo>
                <a:lnTo>
                  <a:pt x="382219" y="12687"/>
                </a:lnTo>
                <a:lnTo>
                  <a:pt x="383298" y="8470"/>
                </a:lnTo>
                <a:lnTo>
                  <a:pt x="383298" y="4241"/>
                </a:lnTo>
                <a:lnTo>
                  <a:pt x="382219" y="0"/>
                </a:lnTo>
                <a:lnTo>
                  <a:pt x="285280" y="0"/>
                </a:lnTo>
                <a:lnTo>
                  <a:pt x="284213" y="4241"/>
                </a:lnTo>
                <a:lnTo>
                  <a:pt x="284213" y="8470"/>
                </a:lnTo>
                <a:lnTo>
                  <a:pt x="285280" y="12687"/>
                </a:lnTo>
                <a:lnTo>
                  <a:pt x="318414" y="21501"/>
                </a:lnTo>
                <a:lnTo>
                  <a:pt x="318414" y="232346"/>
                </a:lnTo>
                <a:lnTo>
                  <a:pt x="285280" y="241160"/>
                </a:lnTo>
                <a:lnTo>
                  <a:pt x="284213" y="245376"/>
                </a:lnTo>
                <a:lnTo>
                  <a:pt x="284213" y="249961"/>
                </a:lnTo>
                <a:lnTo>
                  <a:pt x="285280" y="253860"/>
                </a:lnTo>
                <a:lnTo>
                  <a:pt x="382219" y="253860"/>
                </a:lnTo>
                <a:lnTo>
                  <a:pt x="383298" y="249961"/>
                </a:lnTo>
                <a:lnTo>
                  <a:pt x="383298" y="245376"/>
                </a:lnTo>
                <a:lnTo>
                  <a:pt x="382219" y="241160"/>
                </a:lnTo>
                <a:lnTo>
                  <a:pt x="348742" y="232346"/>
                </a:lnTo>
                <a:lnTo>
                  <a:pt x="348742" y="213321"/>
                </a:lnTo>
                <a:lnTo>
                  <a:pt x="477075" y="75107"/>
                </a:lnTo>
                <a:lnTo>
                  <a:pt x="478472" y="75107"/>
                </a:lnTo>
                <a:lnTo>
                  <a:pt x="478472" y="232346"/>
                </a:lnTo>
                <a:lnTo>
                  <a:pt x="444982" y="241160"/>
                </a:lnTo>
                <a:lnTo>
                  <a:pt x="443915" y="245376"/>
                </a:lnTo>
                <a:lnTo>
                  <a:pt x="443915" y="249961"/>
                </a:lnTo>
                <a:lnTo>
                  <a:pt x="444982" y="253860"/>
                </a:lnTo>
                <a:lnTo>
                  <a:pt x="541959" y="253860"/>
                </a:lnTo>
                <a:lnTo>
                  <a:pt x="542988" y="249605"/>
                </a:lnTo>
                <a:lnTo>
                  <a:pt x="542988" y="245046"/>
                </a:lnTo>
                <a:lnTo>
                  <a:pt x="541959" y="241160"/>
                </a:lnTo>
                <a:lnTo>
                  <a:pt x="508812" y="232346"/>
                </a:lnTo>
                <a:lnTo>
                  <a:pt x="508812" y="21501"/>
                </a:lnTo>
                <a:lnTo>
                  <a:pt x="541959" y="12687"/>
                </a:lnTo>
                <a:lnTo>
                  <a:pt x="542988" y="8470"/>
                </a:lnTo>
                <a:lnTo>
                  <a:pt x="542988" y="42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83996" y="1525905"/>
            <a:ext cx="231636" cy="253845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90731" y="1899137"/>
            <a:ext cx="190392" cy="253845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6213233" y="1833923"/>
            <a:ext cx="1483360" cy="323215"/>
          </a:xfrm>
          <a:custGeom>
            <a:avLst/>
            <a:gdLst/>
            <a:ahLst/>
            <a:cxnLst/>
            <a:rect l="l" t="t" r="r" b="b"/>
            <a:pathLst>
              <a:path w="1483359" h="323214">
                <a:moveTo>
                  <a:pt x="222110" y="192151"/>
                </a:moveTo>
                <a:lnTo>
                  <a:pt x="215874" y="136817"/>
                </a:lnTo>
                <a:lnTo>
                  <a:pt x="196240" y="95846"/>
                </a:lnTo>
                <a:lnTo>
                  <a:pt x="190728" y="91770"/>
                </a:lnTo>
                <a:lnTo>
                  <a:pt x="190728" y="192151"/>
                </a:lnTo>
                <a:lnTo>
                  <a:pt x="187071" y="236245"/>
                </a:lnTo>
                <a:lnTo>
                  <a:pt x="174345" y="270687"/>
                </a:lnTo>
                <a:lnTo>
                  <a:pt x="149987" y="293103"/>
                </a:lnTo>
                <a:lnTo>
                  <a:pt x="111404" y="301104"/>
                </a:lnTo>
                <a:lnTo>
                  <a:pt x="74358" y="293103"/>
                </a:lnTo>
                <a:lnTo>
                  <a:pt x="49568" y="270687"/>
                </a:lnTo>
                <a:lnTo>
                  <a:pt x="35687" y="236245"/>
                </a:lnTo>
                <a:lnTo>
                  <a:pt x="31369" y="192151"/>
                </a:lnTo>
                <a:lnTo>
                  <a:pt x="35687" y="148043"/>
                </a:lnTo>
                <a:lnTo>
                  <a:pt x="49568" y="113601"/>
                </a:lnTo>
                <a:lnTo>
                  <a:pt x="74358" y="91198"/>
                </a:lnTo>
                <a:lnTo>
                  <a:pt x="111404" y="83197"/>
                </a:lnTo>
                <a:lnTo>
                  <a:pt x="149987" y="91198"/>
                </a:lnTo>
                <a:lnTo>
                  <a:pt x="174345" y="113601"/>
                </a:lnTo>
                <a:lnTo>
                  <a:pt x="187071" y="148043"/>
                </a:lnTo>
                <a:lnTo>
                  <a:pt x="190728" y="192151"/>
                </a:lnTo>
                <a:lnTo>
                  <a:pt x="190728" y="91770"/>
                </a:lnTo>
                <a:lnTo>
                  <a:pt x="179146" y="83197"/>
                </a:lnTo>
                <a:lnTo>
                  <a:pt x="161874" y="70421"/>
                </a:lnTo>
                <a:lnTo>
                  <a:pt x="111404" y="61683"/>
                </a:lnTo>
                <a:lnTo>
                  <a:pt x="62458" y="70421"/>
                </a:lnTo>
                <a:lnTo>
                  <a:pt x="27673" y="95846"/>
                </a:lnTo>
                <a:lnTo>
                  <a:pt x="6896" y="136817"/>
                </a:lnTo>
                <a:lnTo>
                  <a:pt x="0" y="192151"/>
                </a:lnTo>
                <a:lnTo>
                  <a:pt x="6896" y="249262"/>
                </a:lnTo>
                <a:lnTo>
                  <a:pt x="27673" y="290017"/>
                </a:lnTo>
                <a:lnTo>
                  <a:pt x="62458" y="314452"/>
                </a:lnTo>
                <a:lnTo>
                  <a:pt x="111404" y="322592"/>
                </a:lnTo>
                <a:lnTo>
                  <a:pt x="161874" y="314452"/>
                </a:lnTo>
                <a:lnTo>
                  <a:pt x="180657" y="301104"/>
                </a:lnTo>
                <a:lnTo>
                  <a:pt x="196240" y="290017"/>
                </a:lnTo>
                <a:lnTo>
                  <a:pt x="215874" y="249262"/>
                </a:lnTo>
                <a:lnTo>
                  <a:pt x="222110" y="192151"/>
                </a:lnTo>
                <a:close/>
              </a:path>
              <a:path w="1483359" h="323214">
                <a:moveTo>
                  <a:pt x="456247" y="251383"/>
                </a:moveTo>
                <a:lnTo>
                  <a:pt x="450977" y="250317"/>
                </a:lnTo>
                <a:lnTo>
                  <a:pt x="446036" y="250317"/>
                </a:lnTo>
                <a:lnTo>
                  <a:pt x="440753" y="251383"/>
                </a:lnTo>
                <a:lnTo>
                  <a:pt x="424192" y="292620"/>
                </a:lnTo>
                <a:lnTo>
                  <a:pt x="414096" y="295516"/>
                </a:lnTo>
                <a:lnTo>
                  <a:pt x="403555" y="297738"/>
                </a:lnTo>
                <a:lnTo>
                  <a:pt x="392747" y="299161"/>
                </a:lnTo>
                <a:lnTo>
                  <a:pt x="381889" y="299669"/>
                </a:lnTo>
                <a:lnTo>
                  <a:pt x="341337" y="291452"/>
                </a:lnTo>
                <a:lnTo>
                  <a:pt x="312991" y="268782"/>
                </a:lnTo>
                <a:lnTo>
                  <a:pt x="296341" y="234683"/>
                </a:lnTo>
                <a:lnTo>
                  <a:pt x="290906" y="192151"/>
                </a:lnTo>
                <a:lnTo>
                  <a:pt x="296354" y="150952"/>
                </a:lnTo>
                <a:lnTo>
                  <a:pt x="313118" y="116687"/>
                </a:lnTo>
                <a:lnTo>
                  <a:pt x="341769" y="93268"/>
                </a:lnTo>
                <a:lnTo>
                  <a:pt x="382917" y="84594"/>
                </a:lnTo>
                <a:lnTo>
                  <a:pt x="393928" y="84924"/>
                </a:lnTo>
                <a:lnTo>
                  <a:pt x="404571" y="85877"/>
                </a:lnTo>
                <a:lnTo>
                  <a:pt x="414604" y="87439"/>
                </a:lnTo>
                <a:lnTo>
                  <a:pt x="423824" y="89547"/>
                </a:lnTo>
                <a:lnTo>
                  <a:pt x="438988" y="128333"/>
                </a:lnTo>
                <a:lnTo>
                  <a:pt x="444284" y="129387"/>
                </a:lnTo>
                <a:lnTo>
                  <a:pt x="454494" y="77203"/>
                </a:lnTo>
                <a:lnTo>
                  <a:pt x="401154" y="62674"/>
                </a:lnTo>
                <a:lnTo>
                  <a:pt x="380822" y="61683"/>
                </a:lnTo>
                <a:lnTo>
                  <a:pt x="327355" y="71653"/>
                </a:lnTo>
                <a:lnTo>
                  <a:pt x="289496" y="99072"/>
                </a:lnTo>
                <a:lnTo>
                  <a:pt x="266979" y="140233"/>
                </a:lnTo>
                <a:lnTo>
                  <a:pt x="259537" y="191439"/>
                </a:lnTo>
                <a:lnTo>
                  <a:pt x="266471" y="244652"/>
                </a:lnTo>
                <a:lnTo>
                  <a:pt x="287553" y="286105"/>
                </a:lnTo>
                <a:lnTo>
                  <a:pt x="323189" y="313029"/>
                </a:lnTo>
                <a:lnTo>
                  <a:pt x="373773" y="322618"/>
                </a:lnTo>
                <a:lnTo>
                  <a:pt x="395922" y="321297"/>
                </a:lnTo>
                <a:lnTo>
                  <a:pt x="417512" y="317449"/>
                </a:lnTo>
                <a:lnTo>
                  <a:pt x="437857" y="311137"/>
                </a:lnTo>
                <a:lnTo>
                  <a:pt x="456247" y="302501"/>
                </a:lnTo>
                <a:lnTo>
                  <a:pt x="456247" y="251383"/>
                </a:lnTo>
                <a:close/>
              </a:path>
              <a:path w="1483359" h="323214">
                <a:moveTo>
                  <a:pt x="683679" y="251383"/>
                </a:moveTo>
                <a:lnTo>
                  <a:pt x="678395" y="250317"/>
                </a:lnTo>
                <a:lnTo>
                  <a:pt x="673468" y="250317"/>
                </a:lnTo>
                <a:lnTo>
                  <a:pt x="668185" y="251383"/>
                </a:lnTo>
                <a:lnTo>
                  <a:pt x="651611" y="292620"/>
                </a:lnTo>
                <a:lnTo>
                  <a:pt x="641527" y="295516"/>
                </a:lnTo>
                <a:lnTo>
                  <a:pt x="630974" y="297738"/>
                </a:lnTo>
                <a:lnTo>
                  <a:pt x="620179" y="299161"/>
                </a:lnTo>
                <a:lnTo>
                  <a:pt x="609307" y="299669"/>
                </a:lnTo>
                <a:lnTo>
                  <a:pt x="568756" y="291452"/>
                </a:lnTo>
                <a:lnTo>
                  <a:pt x="540410" y="268782"/>
                </a:lnTo>
                <a:lnTo>
                  <a:pt x="523760" y="234683"/>
                </a:lnTo>
                <a:lnTo>
                  <a:pt x="518325" y="192151"/>
                </a:lnTo>
                <a:lnTo>
                  <a:pt x="523773" y="150952"/>
                </a:lnTo>
                <a:lnTo>
                  <a:pt x="540537" y="116687"/>
                </a:lnTo>
                <a:lnTo>
                  <a:pt x="569201" y="93268"/>
                </a:lnTo>
                <a:lnTo>
                  <a:pt x="610349" y="84594"/>
                </a:lnTo>
                <a:lnTo>
                  <a:pt x="621360" y="84924"/>
                </a:lnTo>
                <a:lnTo>
                  <a:pt x="632002" y="85877"/>
                </a:lnTo>
                <a:lnTo>
                  <a:pt x="642035" y="87439"/>
                </a:lnTo>
                <a:lnTo>
                  <a:pt x="651256" y="89547"/>
                </a:lnTo>
                <a:lnTo>
                  <a:pt x="666419" y="128333"/>
                </a:lnTo>
                <a:lnTo>
                  <a:pt x="671703" y="129387"/>
                </a:lnTo>
                <a:lnTo>
                  <a:pt x="681913" y="77203"/>
                </a:lnTo>
                <a:lnTo>
                  <a:pt x="628586" y="62674"/>
                </a:lnTo>
                <a:lnTo>
                  <a:pt x="608241" y="61683"/>
                </a:lnTo>
                <a:lnTo>
                  <a:pt x="554786" y="71653"/>
                </a:lnTo>
                <a:lnTo>
                  <a:pt x="516928" y="99072"/>
                </a:lnTo>
                <a:lnTo>
                  <a:pt x="494411" y="140233"/>
                </a:lnTo>
                <a:lnTo>
                  <a:pt x="486956" y="191439"/>
                </a:lnTo>
                <a:lnTo>
                  <a:pt x="493903" y="244652"/>
                </a:lnTo>
                <a:lnTo>
                  <a:pt x="514985" y="286105"/>
                </a:lnTo>
                <a:lnTo>
                  <a:pt x="550621" y="313029"/>
                </a:lnTo>
                <a:lnTo>
                  <a:pt x="601205" y="322618"/>
                </a:lnTo>
                <a:lnTo>
                  <a:pt x="623354" y="321297"/>
                </a:lnTo>
                <a:lnTo>
                  <a:pt x="644944" y="317449"/>
                </a:lnTo>
                <a:lnTo>
                  <a:pt x="665289" y="311137"/>
                </a:lnTo>
                <a:lnTo>
                  <a:pt x="683679" y="302501"/>
                </a:lnTo>
                <a:lnTo>
                  <a:pt x="683679" y="251383"/>
                </a:lnTo>
                <a:close/>
              </a:path>
              <a:path w="1483359" h="323214">
                <a:moveTo>
                  <a:pt x="969657" y="69456"/>
                </a:moveTo>
                <a:lnTo>
                  <a:pt x="968629" y="65227"/>
                </a:lnTo>
                <a:lnTo>
                  <a:pt x="871651" y="65227"/>
                </a:lnTo>
                <a:lnTo>
                  <a:pt x="870585" y="69456"/>
                </a:lnTo>
                <a:lnTo>
                  <a:pt x="870585" y="73685"/>
                </a:lnTo>
                <a:lnTo>
                  <a:pt x="871651" y="77901"/>
                </a:lnTo>
                <a:lnTo>
                  <a:pt x="905141" y="86715"/>
                </a:lnTo>
                <a:lnTo>
                  <a:pt x="905141" y="105765"/>
                </a:lnTo>
                <a:lnTo>
                  <a:pt x="776808" y="243979"/>
                </a:lnTo>
                <a:lnTo>
                  <a:pt x="775411" y="243979"/>
                </a:lnTo>
                <a:lnTo>
                  <a:pt x="775411" y="86715"/>
                </a:lnTo>
                <a:lnTo>
                  <a:pt x="808888" y="77901"/>
                </a:lnTo>
                <a:lnTo>
                  <a:pt x="809955" y="73685"/>
                </a:lnTo>
                <a:lnTo>
                  <a:pt x="809955" y="69456"/>
                </a:lnTo>
                <a:lnTo>
                  <a:pt x="808888" y="65227"/>
                </a:lnTo>
                <a:lnTo>
                  <a:pt x="711936" y="65227"/>
                </a:lnTo>
                <a:lnTo>
                  <a:pt x="710882" y="69456"/>
                </a:lnTo>
                <a:lnTo>
                  <a:pt x="710882" y="73685"/>
                </a:lnTo>
                <a:lnTo>
                  <a:pt x="711936" y="77901"/>
                </a:lnTo>
                <a:lnTo>
                  <a:pt x="745083" y="86715"/>
                </a:lnTo>
                <a:lnTo>
                  <a:pt x="745083" y="297561"/>
                </a:lnTo>
                <a:lnTo>
                  <a:pt x="711936" y="306374"/>
                </a:lnTo>
                <a:lnTo>
                  <a:pt x="710882" y="310603"/>
                </a:lnTo>
                <a:lnTo>
                  <a:pt x="710882" y="315201"/>
                </a:lnTo>
                <a:lnTo>
                  <a:pt x="711936" y="319087"/>
                </a:lnTo>
                <a:lnTo>
                  <a:pt x="808888" y="319087"/>
                </a:lnTo>
                <a:lnTo>
                  <a:pt x="809955" y="315201"/>
                </a:lnTo>
                <a:lnTo>
                  <a:pt x="809955" y="310603"/>
                </a:lnTo>
                <a:lnTo>
                  <a:pt x="808888" y="306374"/>
                </a:lnTo>
                <a:lnTo>
                  <a:pt x="775411" y="297561"/>
                </a:lnTo>
                <a:lnTo>
                  <a:pt x="775411" y="278536"/>
                </a:lnTo>
                <a:lnTo>
                  <a:pt x="903732" y="140322"/>
                </a:lnTo>
                <a:lnTo>
                  <a:pt x="905141" y="140322"/>
                </a:lnTo>
                <a:lnTo>
                  <a:pt x="905141" y="297561"/>
                </a:lnTo>
                <a:lnTo>
                  <a:pt x="871651" y="306374"/>
                </a:lnTo>
                <a:lnTo>
                  <a:pt x="870585" y="310603"/>
                </a:lnTo>
                <a:lnTo>
                  <a:pt x="870585" y="315201"/>
                </a:lnTo>
                <a:lnTo>
                  <a:pt x="871651" y="319087"/>
                </a:lnTo>
                <a:lnTo>
                  <a:pt x="968629" y="319087"/>
                </a:lnTo>
                <a:lnTo>
                  <a:pt x="969657" y="314833"/>
                </a:lnTo>
                <a:lnTo>
                  <a:pt x="969657" y="310261"/>
                </a:lnTo>
                <a:lnTo>
                  <a:pt x="968629" y="306374"/>
                </a:lnTo>
                <a:lnTo>
                  <a:pt x="935469" y="297561"/>
                </a:lnTo>
                <a:lnTo>
                  <a:pt x="935469" y="86715"/>
                </a:lnTo>
                <a:lnTo>
                  <a:pt x="968629" y="77901"/>
                </a:lnTo>
                <a:lnTo>
                  <a:pt x="969657" y="73685"/>
                </a:lnTo>
                <a:lnTo>
                  <a:pt x="969657" y="69456"/>
                </a:lnTo>
                <a:close/>
              </a:path>
              <a:path w="1483359" h="323214">
                <a:moveTo>
                  <a:pt x="1176680" y="1054"/>
                </a:moveTo>
                <a:lnTo>
                  <a:pt x="1173149" y="355"/>
                </a:lnTo>
                <a:lnTo>
                  <a:pt x="1169263" y="0"/>
                </a:lnTo>
                <a:lnTo>
                  <a:pt x="1160462" y="0"/>
                </a:lnTo>
                <a:lnTo>
                  <a:pt x="1155877" y="355"/>
                </a:lnTo>
                <a:lnTo>
                  <a:pt x="1152347" y="1054"/>
                </a:lnTo>
                <a:lnTo>
                  <a:pt x="1150150" y="11480"/>
                </a:lnTo>
                <a:lnTo>
                  <a:pt x="1145641" y="19621"/>
                </a:lnTo>
                <a:lnTo>
                  <a:pt x="1137970" y="24904"/>
                </a:lnTo>
                <a:lnTo>
                  <a:pt x="1126261" y="26797"/>
                </a:lnTo>
                <a:lnTo>
                  <a:pt x="1114602" y="24955"/>
                </a:lnTo>
                <a:lnTo>
                  <a:pt x="1106995" y="19735"/>
                </a:lnTo>
                <a:lnTo>
                  <a:pt x="1102512" y="11620"/>
                </a:lnTo>
                <a:lnTo>
                  <a:pt x="1100162" y="1054"/>
                </a:lnTo>
                <a:lnTo>
                  <a:pt x="1096645" y="355"/>
                </a:lnTo>
                <a:lnTo>
                  <a:pt x="1092047" y="0"/>
                </a:lnTo>
                <a:lnTo>
                  <a:pt x="1083589" y="0"/>
                </a:lnTo>
                <a:lnTo>
                  <a:pt x="1079373" y="355"/>
                </a:lnTo>
                <a:lnTo>
                  <a:pt x="1075842" y="1054"/>
                </a:lnTo>
                <a:lnTo>
                  <a:pt x="1080046" y="19088"/>
                </a:lnTo>
                <a:lnTo>
                  <a:pt x="1089672" y="33007"/>
                </a:lnTo>
                <a:lnTo>
                  <a:pt x="1104988" y="41960"/>
                </a:lnTo>
                <a:lnTo>
                  <a:pt x="1126261" y="45123"/>
                </a:lnTo>
                <a:lnTo>
                  <a:pt x="1146479" y="42011"/>
                </a:lnTo>
                <a:lnTo>
                  <a:pt x="1161910" y="33134"/>
                </a:lnTo>
                <a:lnTo>
                  <a:pt x="1166571" y="26797"/>
                </a:lnTo>
                <a:lnTo>
                  <a:pt x="1172121" y="19253"/>
                </a:lnTo>
                <a:lnTo>
                  <a:pt x="1176680" y="1054"/>
                </a:lnTo>
                <a:close/>
              </a:path>
              <a:path w="1483359" h="323214">
                <a:moveTo>
                  <a:pt x="1255636" y="69456"/>
                </a:moveTo>
                <a:lnTo>
                  <a:pt x="1254607" y="65214"/>
                </a:lnTo>
                <a:lnTo>
                  <a:pt x="1157630" y="65214"/>
                </a:lnTo>
                <a:lnTo>
                  <a:pt x="1156563" y="69456"/>
                </a:lnTo>
                <a:lnTo>
                  <a:pt x="1156563" y="73685"/>
                </a:lnTo>
                <a:lnTo>
                  <a:pt x="1157630" y="77914"/>
                </a:lnTo>
                <a:lnTo>
                  <a:pt x="1191120" y="86728"/>
                </a:lnTo>
                <a:lnTo>
                  <a:pt x="1191120" y="105765"/>
                </a:lnTo>
                <a:lnTo>
                  <a:pt x="1062786" y="243967"/>
                </a:lnTo>
                <a:lnTo>
                  <a:pt x="1061389" y="243967"/>
                </a:lnTo>
                <a:lnTo>
                  <a:pt x="1061389" y="86728"/>
                </a:lnTo>
                <a:lnTo>
                  <a:pt x="1094867" y="77914"/>
                </a:lnTo>
                <a:lnTo>
                  <a:pt x="1095933" y="73685"/>
                </a:lnTo>
                <a:lnTo>
                  <a:pt x="1095933" y="69456"/>
                </a:lnTo>
                <a:lnTo>
                  <a:pt x="1094867" y="65214"/>
                </a:lnTo>
                <a:lnTo>
                  <a:pt x="997927" y="65214"/>
                </a:lnTo>
                <a:lnTo>
                  <a:pt x="996861" y="69456"/>
                </a:lnTo>
                <a:lnTo>
                  <a:pt x="996861" y="73685"/>
                </a:lnTo>
                <a:lnTo>
                  <a:pt x="997927" y="77914"/>
                </a:lnTo>
                <a:lnTo>
                  <a:pt x="1031062" y="86728"/>
                </a:lnTo>
                <a:lnTo>
                  <a:pt x="1031062" y="297561"/>
                </a:lnTo>
                <a:lnTo>
                  <a:pt x="997927" y="306387"/>
                </a:lnTo>
                <a:lnTo>
                  <a:pt x="996962" y="310248"/>
                </a:lnTo>
                <a:lnTo>
                  <a:pt x="996861" y="315201"/>
                </a:lnTo>
                <a:lnTo>
                  <a:pt x="997927" y="319062"/>
                </a:lnTo>
                <a:lnTo>
                  <a:pt x="1094867" y="319062"/>
                </a:lnTo>
                <a:lnTo>
                  <a:pt x="1095933" y="315201"/>
                </a:lnTo>
                <a:lnTo>
                  <a:pt x="1095844" y="310248"/>
                </a:lnTo>
                <a:lnTo>
                  <a:pt x="1094867" y="306387"/>
                </a:lnTo>
                <a:lnTo>
                  <a:pt x="1061389" y="297561"/>
                </a:lnTo>
                <a:lnTo>
                  <a:pt x="1061389" y="278523"/>
                </a:lnTo>
                <a:lnTo>
                  <a:pt x="1093470" y="243967"/>
                </a:lnTo>
                <a:lnTo>
                  <a:pt x="1189710" y="140309"/>
                </a:lnTo>
                <a:lnTo>
                  <a:pt x="1191120" y="140309"/>
                </a:lnTo>
                <a:lnTo>
                  <a:pt x="1191120" y="297561"/>
                </a:lnTo>
                <a:lnTo>
                  <a:pt x="1157630" y="306387"/>
                </a:lnTo>
                <a:lnTo>
                  <a:pt x="1156652" y="310248"/>
                </a:lnTo>
                <a:lnTo>
                  <a:pt x="1156563" y="315201"/>
                </a:lnTo>
                <a:lnTo>
                  <a:pt x="1157630" y="319062"/>
                </a:lnTo>
                <a:lnTo>
                  <a:pt x="1254607" y="319062"/>
                </a:lnTo>
                <a:lnTo>
                  <a:pt x="1255547" y="315201"/>
                </a:lnTo>
                <a:lnTo>
                  <a:pt x="1255636" y="310248"/>
                </a:lnTo>
                <a:lnTo>
                  <a:pt x="1254607" y="306387"/>
                </a:lnTo>
                <a:lnTo>
                  <a:pt x="1221447" y="297561"/>
                </a:lnTo>
                <a:lnTo>
                  <a:pt x="1221447" y="140309"/>
                </a:lnTo>
                <a:lnTo>
                  <a:pt x="1221447" y="86728"/>
                </a:lnTo>
                <a:lnTo>
                  <a:pt x="1254607" y="77914"/>
                </a:lnTo>
                <a:lnTo>
                  <a:pt x="1255636" y="73685"/>
                </a:lnTo>
                <a:lnTo>
                  <a:pt x="1255636" y="69456"/>
                </a:lnTo>
                <a:close/>
              </a:path>
              <a:path w="1483359" h="323214">
                <a:moveTo>
                  <a:pt x="1483093" y="251383"/>
                </a:moveTo>
                <a:lnTo>
                  <a:pt x="1477797" y="250317"/>
                </a:lnTo>
                <a:lnTo>
                  <a:pt x="1472869" y="250317"/>
                </a:lnTo>
                <a:lnTo>
                  <a:pt x="1467586" y="251383"/>
                </a:lnTo>
                <a:lnTo>
                  <a:pt x="1451013" y="292620"/>
                </a:lnTo>
                <a:lnTo>
                  <a:pt x="1440929" y="295516"/>
                </a:lnTo>
                <a:lnTo>
                  <a:pt x="1430388" y="297738"/>
                </a:lnTo>
                <a:lnTo>
                  <a:pt x="1419580" y="299161"/>
                </a:lnTo>
                <a:lnTo>
                  <a:pt x="1408722" y="299669"/>
                </a:lnTo>
                <a:lnTo>
                  <a:pt x="1368171" y="291452"/>
                </a:lnTo>
                <a:lnTo>
                  <a:pt x="1339824" y="268782"/>
                </a:lnTo>
                <a:lnTo>
                  <a:pt x="1323174" y="234683"/>
                </a:lnTo>
                <a:lnTo>
                  <a:pt x="1317739" y="192151"/>
                </a:lnTo>
                <a:lnTo>
                  <a:pt x="1323187" y="150952"/>
                </a:lnTo>
                <a:lnTo>
                  <a:pt x="1339951" y="116687"/>
                </a:lnTo>
                <a:lnTo>
                  <a:pt x="1368615" y="93268"/>
                </a:lnTo>
                <a:lnTo>
                  <a:pt x="1409763" y="84594"/>
                </a:lnTo>
                <a:lnTo>
                  <a:pt x="1420761" y="84924"/>
                </a:lnTo>
                <a:lnTo>
                  <a:pt x="1431404" y="85877"/>
                </a:lnTo>
                <a:lnTo>
                  <a:pt x="1441437" y="87439"/>
                </a:lnTo>
                <a:lnTo>
                  <a:pt x="1450657" y="89547"/>
                </a:lnTo>
                <a:lnTo>
                  <a:pt x="1465821" y="128333"/>
                </a:lnTo>
                <a:lnTo>
                  <a:pt x="1471117" y="129387"/>
                </a:lnTo>
                <a:lnTo>
                  <a:pt x="1481315" y="77203"/>
                </a:lnTo>
                <a:lnTo>
                  <a:pt x="1427988" y="62674"/>
                </a:lnTo>
                <a:lnTo>
                  <a:pt x="1407642" y="61683"/>
                </a:lnTo>
                <a:lnTo>
                  <a:pt x="1354188" y="71653"/>
                </a:lnTo>
                <a:lnTo>
                  <a:pt x="1316329" y="99072"/>
                </a:lnTo>
                <a:lnTo>
                  <a:pt x="1293812" y="140233"/>
                </a:lnTo>
                <a:lnTo>
                  <a:pt x="1286370" y="191439"/>
                </a:lnTo>
                <a:lnTo>
                  <a:pt x="1293304" y="244652"/>
                </a:lnTo>
                <a:lnTo>
                  <a:pt x="1314386" y="286105"/>
                </a:lnTo>
                <a:lnTo>
                  <a:pt x="1350022" y="313029"/>
                </a:lnTo>
                <a:lnTo>
                  <a:pt x="1400606" y="322618"/>
                </a:lnTo>
                <a:lnTo>
                  <a:pt x="1422755" y="321297"/>
                </a:lnTo>
                <a:lnTo>
                  <a:pt x="1444358" y="317449"/>
                </a:lnTo>
                <a:lnTo>
                  <a:pt x="1464691" y="311137"/>
                </a:lnTo>
                <a:lnTo>
                  <a:pt x="1483093" y="302501"/>
                </a:lnTo>
                <a:lnTo>
                  <a:pt x="1483093" y="25138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723513" y="1899143"/>
            <a:ext cx="236924" cy="253845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7960830" y="1833923"/>
            <a:ext cx="511809" cy="323215"/>
          </a:xfrm>
          <a:custGeom>
            <a:avLst/>
            <a:gdLst/>
            <a:ahLst/>
            <a:cxnLst/>
            <a:rect l="l" t="t" r="r" b="b"/>
            <a:pathLst>
              <a:path w="511809" h="323214">
                <a:moveTo>
                  <a:pt x="222123" y="192151"/>
                </a:moveTo>
                <a:lnTo>
                  <a:pt x="215874" y="136817"/>
                </a:lnTo>
                <a:lnTo>
                  <a:pt x="196240" y="95846"/>
                </a:lnTo>
                <a:lnTo>
                  <a:pt x="190728" y="91770"/>
                </a:lnTo>
                <a:lnTo>
                  <a:pt x="190728" y="192151"/>
                </a:lnTo>
                <a:lnTo>
                  <a:pt x="187058" y="236245"/>
                </a:lnTo>
                <a:lnTo>
                  <a:pt x="174332" y="270687"/>
                </a:lnTo>
                <a:lnTo>
                  <a:pt x="149974" y="293103"/>
                </a:lnTo>
                <a:lnTo>
                  <a:pt x="111404" y="301104"/>
                </a:lnTo>
                <a:lnTo>
                  <a:pt x="74358" y="293103"/>
                </a:lnTo>
                <a:lnTo>
                  <a:pt x="49568" y="270687"/>
                </a:lnTo>
                <a:lnTo>
                  <a:pt x="35687" y="236245"/>
                </a:lnTo>
                <a:lnTo>
                  <a:pt x="31356" y="192151"/>
                </a:lnTo>
                <a:lnTo>
                  <a:pt x="35687" y="148043"/>
                </a:lnTo>
                <a:lnTo>
                  <a:pt x="49568" y="113601"/>
                </a:lnTo>
                <a:lnTo>
                  <a:pt x="74358" y="91198"/>
                </a:lnTo>
                <a:lnTo>
                  <a:pt x="111404" y="83197"/>
                </a:lnTo>
                <a:lnTo>
                  <a:pt x="149974" y="91198"/>
                </a:lnTo>
                <a:lnTo>
                  <a:pt x="174332" y="113601"/>
                </a:lnTo>
                <a:lnTo>
                  <a:pt x="187058" y="148043"/>
                </a:lnTo>
                <a:lnTo>
                  <a:pt x="190728" y="192151"/>
                </a:lnTo>
                <a:lnTo>
                  <a:pt x="190728" y="91770"/>
                </a:lnTo>
                <a:lnTo>
                  <a:pt x="179146" y="83197"/>
                </a:lnTo>
                <a:lnTo>
                  <a:pt x="161874" y="70421"/>
                </a:lnTo>
                <a:lnTo>
                  <a:pt x="111404" y="61683"/>
                </a:lnTo>
                <a:lnTo>
                  <a:pt x="62458" y="70421"/>
                </a:lnTo>
                <a:lnTo>
                  <a:pt x="27673" y="95846"/>
                </a:lnTo>
                <a:lnTo>
                  <a:pt x="6896" y="136817"/>
                </a:lnTo>
                <a:lnTo>
                  <a:pt x="0" y="192151"/>
                </a:lnTo>
                <a:lnTo>
                  <a:pt x="6896" y="249262"/>
                </a:lnTo>
                <a:lnTo>
                  <a:pt x="27673" y="290017"/>
                </a:lnTo>
                <a:lnTo>
                  <a:pt x="62458" y="314452"/>
                </a:lnTo>
                <a:lnTo>
                  <a:pt x="111404" y="322592"/>
                </a:lnTo>
                <a:lnTo>
                  <a:pt x="161874" y="314452"/>
                </a:lnTo>
                <a:lnTo>
                  <a:pt x="180657" y="301104"/>
                </a:lnTo>
                <a:lnTo>
                  <a:pt x="196240" y="290017"/>
                </a:lnTo>
                <a:lnTo>
                  <a:pt x="215874" y="249262"/>
                </a:lnTo>
                <a:lnTo>
                  <a:pt x="222123" y="192151"/>
                </a:lnTo>
                <a:close/>
              </a:path>
              <a:path w="511809" h="323214">
                <a:moveTo>
                  <a:pt x="432269" y="1054"/>
                </a:moveTo>
                <a:lnTo>
                  <a:pt x="428752" y="355"/>
                </a:lnTo>
                <a:lnTo>
                  <a:pt x="424865" y="0"/>
                </a:lnTo>
                <a:lnTo>
                  <a:pt x="416052" y="0"/>
                </a:lnTo>
                <a:lnTo>
                  <a:pt x="411467" y="355"/>
                </a:lnTo>
                <a:lnTo>
                  <a:pt x="407936" y="1054"/>
                </a:lnTo>
                <a:lnTo>
                  <a:pt x="405752" y="11480"/>
                </a:lnTo>
                <a:lnTo>
                  <a:pt x="401243" y="19621"/>
                </a:lnTo>
                <a:lnTo>
                  <a:pt x="393560" y="24904"/>
                </a:lnTo>
                <a:lnTo>
                  <a:pt x="381863" y="26797"/>
                </a:lnTo>
                <a:lnTo>
                  <a:pt x="370192" y="24955"/>
                </a:lnTo>
                <a:lnTo>
                  <a:pt x="362597" y="19735"/>
                </a:lnTo>
                <a:lnTo>
                  <a:pt x="358101" y="11620"/>
                </a:lnTo>
                <a:lnTo>
                  <a:pt x="355765" y="1054"/>
                </a:lnTo>
                <a:lnTo>
                  <a:pt x="352234" y="355"/>
                </a:lnTo>
                <a:lnTo>
                  <a:pt x="347649" y="0"/>
                </a:lnTo>
                <a:lnTo>
                  <a:pt x="339204" y="0"/>
                </a:lnTo>
                <a:lnTo>
                  <a:pt x="334975" y="355"/>
                </a:lnTo>
                <a:lnTo>
                  <a:pt x="331444" y="1054"/>
                </a:lnTo>
                <a:lnTo>
                  <a:pt x="335648" y="19088"/>
                </a:lnTo>
                <a:lnTo>
                  <a:pt x="345274" y="33007"/>
                </a:lnTo>
                <a:lnTo>
                  <a:pt x="360591" y="41960"/>
                </a:lnTo>
                <a:lnTo>
                  <a:pt x="381863" y="45123"/>
                </a:lnTo>
                <a:lnTo>
                  <a:pt x="402082" y="42011"/>
                </a:lnTo>
                <a:lnTo>
                  <a:pt x="417512" y="33134"/>
                </a:lnTo>
                <a:lnTo>
                  <a:pt x="422160" y="26797"/>
                </a:lnTo>
                <a:lnTo>
                  <a:pt x="427710" y="19253"/>
                </a:lnTo>
                <a:lnTo>
                  <a:pt x="432269" y="1054"/>
                </a:lnTo>
                <a:close/>
              </a:path>
              <a:path w="511809" h="323214">
                <a:moveTo>
                  <a:pt x="511238" y="69456"/>
                </a:moveTo>
                <a:lnTo>
                  <a:pt x="510197" y="65214"/>
                </a:lnTo>
                <a:lnTo>
                  <a:pt x="413232" y="65214"/>
                </a:lnTo>
                <a:lnTo>
                  <a:pt x="412165" y="69456"/>
                </a:lnTo>
                <a:lnTo>
                  <a:pt x="412165" y="73685"/>
                </a:lnTo>
                <a:lnTo>
                  <a:pt x="413232" y="77914"/>
                </a:lnTo>
                <a:lnTo>
                  <a:pt x="446709" y="86728"/>
                </a:lnTo>
                <a:lnTo>
                  <a:pt x="446709" y="105765"/>
                </a:lnTo>
                <a:lnTo>
                  <a:pt x="318389" y="243967"/>
                </a:lnTo>
                <a:lnTo>
                  <a:pt x="316979" y="243967"/>
                </a:lnTo>
                <a:lnTo>
                  <a:pt x="316979" y="86728"/>
                </a:lnTo>
                <a:lnTo>
                  <a:pt x="350469" y="77914"/>
                </a:lnTo>
                <a:lnTo>
                  <a:pt x="351536" y="73685"/>
                </a:lnTo>
                <a:lnTo>
                  <a:pt x="351536" y="69456"/>
                </a:lnTo>
                <a:lnTo>
                  <a:pt x="350469" y="65214"/>
                </a:lnTo>
                <a:lnTo>
                  <a:pt x="253530" y="65214"/>
                </a:lnTo>
                <a:lnTo>
                  <a:pt x="252463" y="69456"/>
                </a:lnTo>
                <a:lnTo>
                  <a:pt x="252463" y="73685"/>
                </a:lnTo>
                <a:lnTo>
                  <a:pt x="253530" y="77914"/>
                </a:lnTo>
                <a:lnTo>
                  <a:pt x="286651" y="86728"/>
                </a:lnTo>
                <a:lnTo>
                  <a:pt x="286651" y="297561"/>
                </a:lnTo>
                <a:lnTo>
                  <a:pt x="253530" y="306387"/>
                </a:lnTo>
                <a:lnTo>
                  <a:pt x="252552" y="310248"/>
                </a:lnTo>
                <a:lnTo>
                  <a:pt x="252463" y="315201"/>
                </a:lnTo>
                <a:lnTo>
                  <a:pt x="253530" y="319062"/>
                </a:lnTo>
                <a:lnTo>
                  <a:pt x="350469" y="319062"/>
                </a:lnTo>
                <a:lnTo>
                  <a:pt x="351536" y="315201"/>
                </a:lnTo>
                <a:lnTo>
                  <a:pt x="351447" y="310248"/>
                </a:lnTo>
                <a:lnTo>
                  <a:pt x="350469" y="306387"/>
                </a:lnTo>
                <a:lnTo>
                  <a:pt x="316979" y="297561"/>
                </a:lnTo>
                <a:lnTo>
                  <a:pt x="316979" y="278523"/>
                </a:lnTo>
                <a:lnTo>
                  <a:pt x="349059" y="243967"/>
                </a:lnTo>
                <a:lnTo>
                  <a:pt x="445312" y="140309"/>
                </a:lnTo>
                <a:lnTo>
                  <a:pt x="446709" y="140309"/>
                </a:lnTo>
                <a:lnTo>
                  <a:pt x="446709" y="297561"/>
                </a:lnTo>
                <a:lnTo>
                  <a:pt x="413232" y="306387"/>
                </a:lnTo>
                <a:lnTo>
                  <a:pt x="412254" y="310248"/>
                </a:lnTo>
                <a:lnTo>
                  <a:pt x="412165" y="315201"/>
                </a:lnTo>
                <a:lnTo>
                  <a:pt x="413232" y="319062"/>
                </a:lnTo>
                <a:lnTo>
                  <a:pt x="510197" y="319062"/>
                </a:lnTo>
                <a:lnTo>
                  <a:pt x="511149" y="315201"/>
                </a:lnTo>
                <a:lnTo>
                  <a:pt x="511238" y="310248"/>
                </a:lnTo>
                <a:lnTo>
                  <a:pt x="510197" y="306387"/>
                </a:lnTo>
                <a:lnTo>
                  <a:pt x="477050" y="297561"/>
                </a:lnTo>
                <a:lnTo>
                  <a:pt x="477050" y="140309"/>
                </a:lnTo>
                <a:lnTo>
                  <a:pt x="477050" y="86728"/>
                </a:lnTo>
                <a:lnTo>
                  <a:pt x="510197" y="77914"/>
                </a:lnTo>
                <a:lnTo>
                  <a:pt x="511238" y="73685"/>
                </a:lnTo>
                <a:lnTo>
                  <a:pt x="511238" y="694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968388" y="2238673"/>
            <a:ext cx="246076" cy="253845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243076" y="2238677"/>
            <a:ext cx="194266" cy="253845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6457810" y="2238677"/>
            <a:ext cx="234315" cy="302895"/>
          </a:xfrm>
          <a:custGeom>
            <a:avLst/>
            <a:gdLst/>
            <a:ahLst/>
            <a:cxnLst/>
            <a:rect l="l" t="t" r="r" b="b"/>
            <a:pathLst>
              <a:path w="234315" h="302894">
                <a:moveTo>
                  <a:pt x="232694" y="232348"/>
                </a:moveTo>
                <a:lnTo>
                  <a:pt x="0" y="232348"/>
                </a:lnTo>
                <a:lnTo>
                  <a:pt x="0" y="301456"/>
                </a:lnTo>
                <a:lnTo>
                  <a:pt x="4931" y="302493"/>
                </a:lnTo>
                <a:lnTo>
                  <a:pt x="9874" y="302493"/>
                </a:lnTo>
                <a:lnTo>
                  <a:pt x="14805" y="301456"/>
                </a:lnTo>
                <a:lnTo>
                  <a:pt x="33150" y="253845"/>
                </a:lnTo>
                <a:lnTo>
                  <a:pt x="232694" y="253845"/>
                </a:lnTo>
                <a:lnTo>
                  <a:pt x="232694" y="232348"/>
                </a:lnTo>
                <a:close/>
              </a:path>
              <a:path w="234315" h="302894">
                <a:moveTo>
                  <a:pt x="232694" y="253845"/>
                </a:moveTo>
                <a:lnTo>
                  <a:pt x="199208" y="253845"/>
                </a:lnTo>
                <a:lnTo>
                  <a:pt x="218234" y="301456"/>
                </a:lnTo>
                <a:lnTo>
                  <a:pt x="222820" y="302493"/>
                </a:lnTo>
                <a:lnTo>
                  <a:pt x="228108" y="302493"/>
                </a:lnTo>
                <a:lnTo>
                  <a:pt x="232694" y="301456"/>
                </a:lnTo>
                <a:lnTo>
                  <a:pt x="232694" y="253845"/>
                </a:lnTo>
                <a:close/>
              </a:path>
              <a:path w="234315" h="302894">
                <a:moveTo>
                  <a:pt x="232694" y="0"/>
                </a:moveTo>
                <a:lnTo>
                  <a:pt x="38784" y="0"/>
                </a:lnTo>
                <a:lnTo>
                  <a:pt x="37716" y="4240"/>
                </a:lnTo>
                <a:lnTo>
                  <a:pt x="37716" y="8470"/>
                </a:lnTo>
                <a:lnTo>
                  <a:pt x="38784" y="12690"/>
                </a:lnTo>
                <a:lnTo>
                  <a:pt x="71934" y="21507"/>
                </a:lnTo>
                <a:lnTo>
                  <a:pt x="70169" y="71754"/>
                </a:lnTo>
                <a:lnTo>
                  <a:pt x="63415" y="128643"/>
                </a:lnTo>
                <a:lnTo>
                  <a:pt x="48665" y="184675"/>
                </a:lnTo>
                <a:lnTo>
                  <a:pt x="22910" y="232348"/>
                </a:lnTo>
                <a:lnTo>
                  <a:pt x="51118" y="232348"/>
                </a:lnTo>
                <a:lnTo>
                  <a:pt x="51118" y="230924"/>
                </a:lnTo>
                <a:lnTo>
                  <a:pt x="71499" y="190026"/>
                </a:lnTo>
                <a:lnTo>
                  <a:pt x="84307" y="144863"/>
                </a:lnTo>
                <a:lnTo>
                  <a:pt x="91627" y="90376"/>
                </a:lnTo>
                <a:lnTo>
                  <a:pt x="95546" y="21507"/>
                </a:lnTo>
                <a:lnTo>
                  <a:pt x="201669" y="21507"/>
                </a:lnTo>
                <a:lnTo>
                  <a:pt x="232694" y="12690"/>
                </a:lnTo>
                <a:lnTo>
                  <a:pt x="233762" y="8470"/>
                </a:lnTo>
                <a:lnTo>
                  <a:pt x="233762" y="4240"/>
                </a:lnTo>
                <a:lnTo>
                  <a:pt x="232694" y="0"/>
                </a:lnTo>
                <a:close/>
              </a:path>
              <a:path w="234315" h="302894">
                <a:moveTo>
                  <a:pt x="201669" y="21507"/>
                </a:moveTo>
                <a:lnTo>
                  <a:pt x="171345" y="21507"/>
                </a:lnTo>
                <a:lnTo>
                  <a:pt x="171345" y="232348"/>
                </a:lnTo>
                <a:lnTo>
                  <a:pt x="201669" y="232348"/>
                </a:lnTo>
                <a:lnTo>
                  <a:pt x="201669" y="215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720883" y="2238677"/>
            <a:ext cx="194255" cy="253845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941260" y="2238677"/>
            <a:ext cx="190392" cy="253845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7119683" y="2238685"/>
            <a:ext cx="1107440" cy="302895"/>
          </a:xfrm>
          <a:custGeom>
            <a:avLst/>
            <a:gdLst/>
            <a:ahLst/>
            <a:cxnLst/>
            <a:rect l="l" t="t" r="r" b="b"/>
            <a:pathLst>
              <a:path w="1107440" h="302894">
                <a:moveTo>
                  <a:pt x="262674" y="245376"/>
                </a:moveTo>
                <a:lnTo>
                  <a:pt x="261620" y="241160"/>
                </a:lnTo>
                <a:lnTo>
                  <a:pt x="232359" y="233743"/>
                </a:lnTo>
                <a:lnTo>
                  <a:pt x="209804" y="174180"/>
                </a:lnTo>
                <a:lnTo>
                  <a:pt x="201650" y="152666"/>
                </a:lnTo>
                <a:lnTo>
                  <a:pt x="169240" y="67056"/>
                </a:lnTo>
                <a:lnTo>
                  <a:pt x="169240" y="152666"/>
                </a:lnTo>
                <a:lnTo>
                  <a:pt x="83566" y="152666"/>
                </a:lnTo>
                <a:lnTo>
                  <a:pt x="125526" y="41249"/>
                </a:lnTo>
                <a:lnTo>
                  <a:pt x="126936" y="41249"/>
                </a:lnTo>
                <a:lnTo>
                  <a:pt x="169240" y="152666"/>
                </a:lnTo>
                <a:lnTo>
                  <a:pt x="169240" y="67056"/>
                </a:lnTo>
                <a:lnTo>
                  <a:pt x="159473" y="41249"/>
                </a:lnTo>
                <a:lnTo>
                  <a:pt x="143852" y="12"/>
                </a:lnTo>
                <a:lnTo>
                  <a:pt x="117767" y="12"/>
                </a:lnTo>
                <a:lnTo>
                  <a:pt x="28917" y="234099"/>
                </a:lnTo>
                <a:lnTo>
                  <a:pt x="1066" y="241160"/>
                </a:lnTo>
                <a:lnTo>
                  <a:pt x="0" y="245376"/>
                </a:lnTo>
                <a:lnTo>
                  <a:pt x="0" y="249974"/>
                </a:lnTo>
                <a:lnTo>
                  <a:pt x="1066" y="253860"/>
                </a:lnTo>
                <a:lnTo>
                  <a:pt x="88493" y="253860"/>
                </a:lnTo>
                <a:lnTo>
                  <a:pt x="89547" y="249974"/>
                </a:lnTo>
                <a:lnTo>
                  <a:pt x="89547" y="245376"/>
                </a:lnTo>
                <a:lnTo>
                  <a:pt x="88493" y="241160"/>
                </a:lnTo>
                <a:lnTo>
                  <a:pt x="53594" y="233400"/>
                </a:lnTo>
                <a:lnTo>
                  <a:pt x="75819" y="174180"/>
                </a:lnTo>
                <a:lnTo>
                  <a:pt x="177355" y="174180"/>
                </a:lnTo>
                <a:lnTo>
                  <a:pt x="199555" y="232346"/>
                </a:lnTo>
                <a:lnTo>
                  <a:pt x="165011" y="241160"/>
                </a:lnTo>
                <a:lnTo>
                  <a:pt x="163944" y="245376"/>
                </a:lnTo>
                <a:lnTo>
                  <a:pt x="163944" y="249974"/>
                </a:lnTo>
                <a:lnTo>
                  <a:pt x="165011" y="253860"/>
                </a:lnTo>
                <a:lnTo>
                  <a:pt x="261620" y="253860"/>
                </a:lnTo>
                <a:lnTo>
                  <a:pt x="262585" y="249974"/>
                </a:lnTo>
                <a:lnTo>
                  <a:pt x="262674" y="245376"/>
                </a:lnTo>
                <a:close/>
              </a:path>
              <a:path w="1107440" h="302894">
                <a:moveTo>
                  <a:pt x="535254" y="4229"/>
                </a:moveTo>
                <a:lnTo>
                  <a:pt x="534187" y="0"/>
                </a:lnTo>
                <a:lnTo>
                  <a:pt x="437235" y="0"/>
                </a:lnTo>
                <a:lnTo>
                  <a:pt x="436181" y="4229"/>
                </a:lnTo>
                <a:lnTo>
                  <a:pt x="436181" y="8458"/>
                </a:lnTo>
                <a:lnTo>
                  <a:pt x="437235" y="12700"/>
                </a:lnTo>
                <a:lnTo>
                  <a:pt x="470738" y="21513"/>
                </a:lnTo>
                <a:lnTo>
                  <a:pt x="470738" y="232333"/>
                </a:lnTo>
                <a:lnTo>
                  <a:pt x="346265" y="232333"/>
                </a:lnTo>
                <a:lnTo>
                  <a:pt x="346265" y="21513"/>
                </a:lnTo>
                <a:lnTo>
                  <a:pt x="379755" y="12700"/>
                </a:lnTo>
                <a:lnTo>
                  <a:pt x="380809" y="8458"/>
                </a:lnTo>
                <a:lnTo>
                  <a:pt x="380809" y="4229"/>
                </a:lnTo>
                <a:lnTo>
                  <a:pt x="379755" y="0"/>
                </a:lnTo>
                <a:lnTo>
                  <a:pt x="282803" y="0"/>
                </a:lnTo>
                <a:lnTo>
                  <a:pt x="281736" y="4229"/>
                </a:lnTo>
                <a:lnTo>
                  <a:pt x="281736" y="8458"/>
                </a:lnTo>
                <a:lnTo>
                  <a:pt x="282803" y="12700"/>
                </a:lnTo>
                <a:lnTo>
                  <a:pt x="315963" y="21513"/>
                </a:lnTo>
                <a:lnTo>
                  <a:pt x="315963" y="232333"/>
                </a:lnTo>
                <a:lnTo>
                  <a:pt x="282803" y="241147"/>
                </a:lnTo>
                <a:lnTo>
                  <a:pt x="281736" y="245033"/>
                </a:lnTo>
                <a:lnTo>
                  <a:pt x="281736" y="249618"/>
                </a:lnTo>
                <a:lnTo>
                  <a:pt x="282803" y="253847"/>
                </a:lnTo>
                <a:lnTo>
                  <a:pt x="501396" y="253847"/>
                </a:lnTo>
                <a:lnTo>
                  <a:pt x="520103" y="301434"/>
                </a:lnTo>
                <a:lnTo>
                  <a:pt x="525018" y="302514"/>
                </a:lnTo>
                <a:lnTo>
                  <a:pt x="529958" y="302514"/>
                </a:lnTo>
                <a:lnTo>
                  <a:pt x="534898" y="301434"/>
                </a:lnTo>
                <a:lnTo>
                  <a:pt x="534898" y="232333"/>
                </a:lnTo>
                <a:lnTo>
                  <a:pt x="501040" y="232333"/>
                </a:lnTo>
                <a:lnTo>
                  <a:pt x="501040" y="21513"/>
                </a:lnTo>
                <a:lnTo>
                  <a:pt x="534187" y="12700"/>
                </a:lnTo>
                <a:lnTo>
                  <a:pt x="535254" y="8458"/>
                </a:lnTo>
                <a:lnTo>
                  <a:pt x="535254" y="4229"/>
                </a:lnTo>
                <a:close/>
              </a:path>
              <a:path w="1107440" h="302894">
                <a:moveTo>
                  <a:pt x="821220" y="4241"/>
                </a:moveTo>
                <a:lnTo>
                  <a:pt x="820178" y="0"/>
                </a:lnTo>
                <a:lnTo>
                  <a:pt x="723214" y="0"/>
                </a:lnTo>
                <a:lnTo>
                  <a:pt x="722134" y="4241"/>
                </a:lnTo>
                <a:lnTo>
                  <a:pt x="722134" y="8458"/>
                </a:lnTo>
                <a:lnTo>
                  <a:pt x="723214" y="12687"/>
                </a:lnTo>
                <a:lnTo>
                  <a:pt x="756704" y="21501"/>
                </a:lnTo>
                <a:lnTo>
                  <a:pt x="756704" y="40551"/>
                </a:lnTo>
                <a:lnTo>
                  <a:pt x="628357" y="178765"/>
                </a:lnTo>
                <a:lnTo>
                  <a:pt x="626960" y="178765"/>
                </a:lnTo>
                <a:lnTo>
                  <a:pt x="626960" y="21501"/>
                </a:lnTo>
                <a:lnTo>
                  <a:pt x="660450" y="12687"/>
                </a:lnTo>
                <a:lnTo>
                  <a:pt x="661517" y="8458"/>
                </a:lnTo>
                <a:lnTo>
                  <a:pt x="661517" y="4241"/>
                </a:lnTo>
                <a:lnTo>
                  <a:pt x="660450" y="0"/>
                </a:lnTo>
                <a:lnTo>
                  <a:pt x="563499" y="0"/>
                </a:lnTo>
                <a:lnTo>
                  <a:pt x="562444" y="4241"/>
                </a:lnTo>
                <a:lnTo>
                  <a:pt x="562444" y="8458"/>
                </a:lnTo>
                <a:lnTo>
                  <a:pt x="563499" y="12687"/>
                </a:lnTo>
                <a:lnTo>
                  <a:pt x="596633" y="21501"/>
                </a:lnTo>
                <a:lnTo>
                  <a:pt x="596633" y="232346"/>
                </a:lnTo>
                <a:lnTo>
                  <a:pt x="563499" y="241160"/>
                </a:lnTo>
                <a:lnTo>
                  <a:pt x="562444" y="245376"/>
                </a:lnTo>
                <a:lnTo>
                  <a:pt x="562444" y="249961"/>
                </a:lnTo>
                <a:lnTo>
                  <a:pt x="563499" y="253847"/>
                </a:lnTo>
                <a:lnTo>
                  <a:pt x="660450" y="253847"/>
                </a:lnTo>
                <a:lnTo>
                  <a:pt x="661517" y="249961"/>
                </a:lnTo>
                <a:lnTo>
                  <a:pt x="661517" y="245376"/>
                </a:lnTo>
                <a:lnTo>
                  <a:pt x="660450" y="241160"/>
                </a:lnTo>
                <a:lnTo>
                  <a:pt x="626960" y="232346"/>
                </a:lnTo>
                <a:lnTo>
                  <a:pt x="626960" y="213321"/>
                </a:lnTo>
                <a:lnTo>
                  <a:pt x="755294" y="75107"/>
                </a:lnTo>
                <a:lnTo>
                  <a:pt x="756704" y="75107"/>
                </a:lnTo>
                <a:lnTo>
                  <a:pt x="756704" y="232346"/>
                </a:lnTo>
                <a:lnTo>
                  <a:pt x="723214" y="241160"/>
                </a:lnTo>
                <a:lnTo>
                  <a:pt x="722134" y="245376"/>
                </a:lnTo>
                <a:lnTo>
                  <a:pt x="722134" y="249961"/>
                </a:lnTo>
                <a:lnTo>
                  <a:pt x="723214" y="253847"/>
                </a:lnTo>
                <a:lnTo>
                  <a:pt x="820178" y="253847"/>
                </a:lnTo>
                <a:lnTo>
                  <a:pt x="821220" y="249605"/>
                </a:lnTo>
                <a:lnTo>
                  <a:pt x="821220" y="245046"/>
                </a:lnTo>
                <a:lnTo>
                  <a:pt x="820178" y="241160"/>
                </a:lnTo>
                <a:lnTo>
                  <a:pt x="787031" y="232346"/>
                </a:lnTo>
                <a:lnTo>
                  <a:pt x="787031" y="21501"/>
                </a:lnTo>
                <a:lnTo>
                  <a:pt x="820178" y="12687"/>
                </a:lnTo>
                <a:lnTo>
                  <a:pt x="821220" y="8458"/>
                </a:lnTo>
                <a:lnTo>
                  <a:pt x="821220" y="4241"/>
                </a:lnTo>
                <a:close/>
              </a:path>
              <a:path w="1107440" h="302894">
                <a:moveTo>
                  <a:pt x="1107173" y="4241"/>
                </a:moveTo>
                <a:lnTo>
                  <a:pt x="1106144" y="0"/>
                </a:lnTo>
                <a:lnTo>
                  <a:pt x="1009167" y="0"/>
                </a:lnTo>
                <a:lnTo>
                  <a:pt x="1008100" y="4241"/>
                </a:lnTo>
                <a:lnTo>
                  <a:pt x="1008100" y="8458"/>
                </a:lnTo>
                <a:lnTo>
                  <a:pt x="1009167" y="12687"/>
                </a:lnTo>
                <a:lnTo>
                  <a:pt x="1042657" y="21501"/>
                </a:lnTo>
                <a:lnTo>
                  <a:pt x="1042657" y="40551"/>
                </a:lnTo>
                <a:lnTo>
                  <a:pt x="914323" y="178765"/>
                </a:lnTo>
                <a:lnTo>
                  <a:pt x="912926" y="178765"/>
                </a:lnTo>
                <a:lnTo>
                  <a:pt x="912926" y="21501"/>
                </a:lnTo>
                <a:lnTo>
                  <a:pt x="946404" y="12687"/>
                </a:lnTo>
                <a:lnTo>
                  <a:pt x="947470" y="8458"/>
                </a:lnTo>
                <a:lnTo>
                  <a:pt x="947470" y="4241"/>
                </a:lnTo>
                <a:lnTo>
                  <a:pt x="946404" y="0"/>
                </a:lnTo>
                <a:lnTo>
                  <a:pt x="849452" y="0"/>
                </a:lnTo>
                <a:lnTo>
                  <a:pt x="848398" y="4241"/>
                </a:lnTo>
                <a:lnTo>
                  <a:pt x="848398" y="8458"/>
                </a:lnTo>
                <a:lnTo>
                  <a:pt x="849452" y="12687"/>
                </a:lnTo>
                <a:lnTo>
                  <a:pt x="882599" y="21501"/>
                </a:lnTo>
                <a:lnTo>
                  <a:pt x="882599" y="232346"/>
                </a:lnTo>
                <a:lnTo>
                  <a:pt x="849452" y="241160"/>
                </a:lnTo>
                <a:lnTo>
                  <a:pt x="848398" y="245376"/>
                </a:lnTo>
                <a:lnTo>
                  <a:pt x="848398" y="249961"/>
                </a:lnTo>
                <a:lnTo>
                  <a:pt x="849452" y="253847"/>
                </a:lnTo>
                <a:lnTo>
                  <a:pt x="946404" y="253847"/>
                </a:lnTo>
                <a:lnTo>
                  <a:pt x="947470" y="249961"/>
                </a:lnTo>
                <a:lnTo>
                  <a:pt x="947470" y="245376"/>
                </a:lnTo>
                <a:lnTo>
                  <a:pt x="946404" y="241160"/>
                </a:lnTo>
                <a:lnTo>
                  <a:pt x="912926" y="232346"/>
                </a:lnTo>
                <a:lnTo>
                  <a:pt x="912926" y="213321"/>
                </a:lnTo>
                <a:lnTo>
                  <a:pt x="1041247" y="75107"/>
                </a:lnTo>
                <a:lnTo>
                  <a:pt x="1042657" y="75107"/>
                </a:lnTo>
                <a:lnTo>
                  <a:pt x="1042657" y="232346"/>
                </a:lnTo>
                <a:lnTo>
                  <a:pt x="1009167" y="241160"/>
                </a:lnTo>
                <a:lnTo>
                  <a:pt x="1008100" y="245376"/>
                </a:lnTo>
                <a:lnTo>
                  <a:pt x="1008100" y="249961"/>
                </a:lnTo>
                <a:lnTo>
                  <a:pt x="1009167" y="253847"/>
                </a:lnTo>
                <a:lnTo>
                  <a:pt x="1106144" y="253847"/>
                </a:lnTo>
                <a:lnTo>
                  <a:pt x="1107173" y="249605"/>
                </a:lnTo>
                <a:lnTo>
                  <a:pt x="1107173" y="245046"/>
                </a:lnTo>
                <a:lnTo>
                  <a:pt x="1106144" y="241160"/>
                </a:lnTo>
                <a:lnTo>
                  <a:pt x="1072984" y="232346"/>
                </a:lnTo>
                <a:lnTo>
                  <a:pt x="1072984" y="21501"/>
                </a:lnTo>
                <a:lnTo>
                  <a:pt x="1106144" y="12687"/>
                </a:lnTo>
                <a:lnTo>
                  <a:pt x="1107173" y="8458"/>
                </a:lnTo>
                <a:lnTo>
                  <a:pt x="1107173" y="42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bg 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63756" y="2124563"/>
            <a:ext cx="353109" cy="172717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954843" y="1515974"/>
            <a:ext cx="66113" cy="32564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5020948" y="15485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3"/>
                </a:moveTo>
                <a:lnTo>
                  <a:pt x="1" y="0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4954839" y="1515977"/>
            <a:ext cx="66675" cy="33020"/>
          </a:xfrm>
          <a:custGeom>
            <a:avLst/>
            <a:gdLst/>
            <a:ahLst/>
            <a:cxnLst/>
            <a:rect l="l" t="t" r="r" b="b"/>
            <a:pathLst>
              <a:path w="66675" h="33019">
                <a:moveTo>
                  <a:pt x="6156" y="0"/>
                </a:moveTo>
                <a:lnTo>
                  <a:pt x="3989" y="0"/>
                </a:lnTo>
                <a:lnTo>
                  <a:pt x="1958" y="492"/>
                </a:lnTo>
                <a:lnTo>
                  <a:pt x="0" y="1507"/>
                </a:lnTo>
                <a:lnTo>
                  <a:pt x="5654" y="7183"/>
                </a:lnTo>
                <a:lnTo>
                  <a:pt x="8690" y="11423"/>
                </a:lnTo>
                <a:lnTo>
                  <a:pt x="52831" y="29854"/>
                </a:lnTo>
                <a:lnTo>
                  <a:pt x="66113" y="32553"/>
                </a:lnTo>
                <a:lnTo>
                  <a:pt x="61236" y="28827"/>
                </a:lnTo>
                <a:lnTo>
                  <a:pt x="53425" y="23979"/>
                </a:lnTo>
                <a:lnTo>
                  <a:pt x="43976" y="18434"/>
                </a:lnTo>
                <a:lnTo>
                  <a:pt x="34187" y="12617"/>
                </a:lnTo>
                <a:lnTo>
                  <a:pt x="26424" y="7885"/>
                </a:lnTo>
                <a:lnTo>
                  <a:pt x="19183" y="3854"/>
                </a:lnTo>
                <a:lnTo>
                  <a:pt x="12464" y="1051"/>
                </a:lnTo>
                <a:lnTo>
                  <a:pt x="6261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bg 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895756" y="1450228"/>
            <a:ext cx="159579" cy="126257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4895757" y="1450228"/>
            <a:ext cx="160020" cy="126364"/>
          </a:xfrm>
          <a:custGeom>
            <a:avLst/>
            <a:gdLst/>
            <a:ahLst/>
            <a:cxnLst/>
            <a:rect l="l" t="t" r="r" b="b"/>
            <a:pathLst>
              <a:path w="160020" h="126365">
                <a:moveTo>
                  <a:pt x="116677" y="0"/>
                </a:moveTo>
                <a:lnTo>
                  <a:pt x="115724" y="0"/>
                </a:lnTo>
                <a:lnTo>
                  <a:pt x="114823" y="104"/>
                </a:lnTo>
                <a:lnTo>
                  <a:pt x="85138" y="26271"/>
                </a:lnTo>
                <a:lnTo>
                  <a:pt x="81254" y="37402"/>
                </a:lnTo>
                <a:lnTo>
                  <a:pt x="70657" y="38867"/>
                </a:lnTo>
                <a:lnTo>
                  <a:pt x="62291" y="39862"/>
                </a:lnTo>
                <a:lnTo>
                  <a:pt x="58385" y="42386"/>
                </a:lnTo>
                <a:lnTo>
                  <a:pt x="57684" y="42302"/>
                </a:lnTo>
                <a:lnTo>
                  <a:pt x="63704" y="36595"/>
                </a:lnTo>
                <a:lnTo>
                  <a:pt x="57977" y="31454"/>
                </a:lnTo>
                <a:lnTo>
                  <a:pt x="57045" y="29643"/>
                </a:lnTo>
                <a:lnTo>
                  <a:pt x="55063" y="32184"/>
                </a:lnTo>
                <a:lnTo>
                  <a:pt x="54570" y="36890"/>
                </a:lnTo>
                <a:lnTo>
                  <a:pt x="51943" y="41880"/>
                </a:lnTo>
                <a:lnTo>
                  <a:pt x="43558" y="45276"/>
                </a:lnTo>
                <a:lnTo>
                  <a:pt x="36990" y="46768"/>
                </a:lnTo>
                <a:lnTo>
                  <a:pt x="31252" y="48057"/>
                </a:lnTo>
                <a:lnTo>
                  <a:pt x="25456" y="49521"/>
                </a:lnTo>
                <a:lnTo>
                  <a:pt x="18711" y="51537"/>
                </a:lnTo>
                <a:lnTo>
                  <a:pt x="11151" y="52836"/>
                </a:lnTo>
                <a:lnTo>
                  <a:pt x="7748" y="59275"/>
                </a:lnTo>
                <a:lnTo>
                  <a:pt x="3591" y="65746"/>
                </a:lnTo>
                <a:lnTo>
                  <a:pt x="785" y="69746"/>
                </a:lnTo>
                <a:lnTo>
                  <a:pt x="0" y="72667"/>
                </a:lnTo>
                <a:lnTo>
                  <a:pt x="701" y="75201"/>
                </a:lnTo>
                <a:lnTo>
                  <a:pt x="3654" y="86437"/>
                </a:lnTo>
                <a:lnTo>
                  <a:pt x="10292" y="83117"/>
                </a:lnTo>
                <a:lnTo>
                  <a:pt x="17350" y="79830"/>
                </a:lnTo>
                <a:lnTo>
                  <a:pt x="22994" y="77149"/>
                </a:lnTo>
                <a:lnTo>
                  <a:pt x="28941" y="74521"/>
                </a:lnTo>
                <a:lnTo>
                  <a:pt x="33538" y="79337"/>
                </a:lnTo>
                <a:lnTo>
                  <a:pt x="31381" y="79557"/>
                </a:lnTo>
                <a:lnTo>
                  <a:pt x="29454" y="79976"/>
                </a:lnTo>
                <a:lnTo>
                  <a:pt x="28292" y="81233"/>
                </a:lnTo>
                <a:lnTo>
                  <a:pt x="38281" y="89305"/>
                </a:lnTo>
                <a:lnTo>
                  <a:pt x="47128" y="96498"/>
                </a:lnTo>
                <a:lnTo>
                  <a:pt x="55831" y="102747"/>
                </a:lnTo>
                <a:lnTo>
                  <a:pt x="65390" y="107986"/>
                </a:lnTo>
                <a:lnTo>
                  <a:pt x="75860" y="112453"/>
                </a:lnTo>
                <a:lnTo>
                  <a:pt x="86365" y="116623"/>
                </a:lnTo>
                <a:lnTo>
                  <a:pt x="96926" y="121042"/>
                </a:lnTo>
                <a:lnTo>
                  <a:pt x="107567" y="126257"/>
                </a:lnTo>
                <a:lnTo>
                  <a:pt x="103309" y="121614"/>
                </a:lnTo>
                <a:lnTo>
                  <a:pt x="95316" y="114054"/>
                </a:lnTo>
                <a:lnTo>
                  <a:pt x="86876" y="106234"/>
                </a:lnTo>
                <a:lnTo>
                  <a:pt x="81275" y="100834"/>
                </a:lnTo>
                <a:lnTo>
                  <a:pt x="71043" y="89766"/>
                </a:lnTo>
                <a:lnTo>
                  <a:pt x="56246" y="74624"/>
                </a:lnTo>
                <a:lnTo>
                  <a:pt x="39224" y="65261"/>
                </a:lnTo>
                <a:lnTo>
                  <a:pt x="22313" y="71526"/>
                </a:lnTo>
                <a:lnTo>
                  <a:pt x="17538" y="80405"/>
                </a:lnTo>
                <a:lnTo>
                  <a:pt x="8010" y="74793"/>
                </a:lnTo>
                <a:lnTo>
                  <a:pt x="12913" y="64901"/>
                </a:lnTo>
                <a:lnTo>
                  <a:pt x="22381" y="59205"/>
                </a:lnTo>
                <a:lnTo>
                  <a:pt x="34605" y="55601"/>
                </a:lnTo>
                <a:lnTo>
                  <a:pt x="47778" y="51987"/>
                </a:lnTo>
                <a:lnTo>
                  <a:pt x="43747" y="48375"/>
                </a:lnTo>
                <a:lnTo>
                  <a:pt x="47881" y="47266"/>
                </a:lnTo>
                <a:lnTo>
                  <a:pt x="55376" y="47884"/>
                </a:lnTo>
                <a:lnTo>
                  <a:pt x="64498" y="49619"/>
                </a:lnTo>
                <a:lnTo>
                  <a:pt x="73516" y="51862"/>
                </a:lnTo>
                <a:lnTo>
                  <a:pt x="82761" y="54385"/>
                </a:lnTo>
                <a:lnTo>
                  <a:pt x="83254" y="57212"/>
                </a:lnTo>
                <a:lnTo>
                  <a:pt x="88604" y="59359"/>
                </a:lnTo>
                <a:lnTo>
                  <a:pt x="97725" y="61173"/>
                </a:lnTo>
                <a:lnTo>
                  <a:pt x="108085" y="61406"/>
                </a:lnTo>
                <a:lnTo>
                  <a:pt x="118398" y="61953"/>
                </a:lnTo>
                <a:lnTo>
                  <a:pt x="145304" y="101326"/>
                </a:lnTo>
                <a:lnTo>
                  <a:pt x="150093" y="93744"/>
                </a:lnTo>
                <a:lnTo>
                  <a:pt x="154301" y="81367"/>
                </a:lnTo>
                <a:lnTo>
                  <a:pt x="157461" y="68330"/>
                </a:lnTo>
                <a:lnTo>
                  <a:pt x="159105" y="58762"/>
                </a:lnTo>
                <a:lnTo>
                  <a:pt x="159574" y="40589"/>
                </a:lnTo>
                <a:lnTo>
                  <a:pt x="155283" y="26368"/>
                </a:lnTo>
                <a:lnTo>
                  <a:pt x="145714" y="14821"/>
                </a:lnTo>
                <a:lnTo>
                  <a:pt x="130352" y="4670"/>
                </a:lnTo>
                <a:lnTo>
                  <a:pt x="125828" y="1821"/>
                </a:lnTo>
                <a:lnTo>
                  <a:pt x="120834" y="0"/>
                </a:lnTo>
                <a:lnTo>
                  <a:pt x="116718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56320" y="1443809"/>
            <a:ext cx="58134" cy="42836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4956320" y="14866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4" y="2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4956327" y="1443809"/>
            <a:ext cx="58419" cy="43180"/>
          </a:xfrm>
          <a:custGeom>
            <a:avLst/>
            <a:gdLst/>
            <a:ahLst/>
            <a:cxnLst/>
            <a:rect l="l" t="t" r="r" b="b"/>
            <a:pathLst>
              <a:path w="58420" h="43180">
                <a:moveTo>
                  <a:pt x="39307" y="1193"/>
                </a:moveTo>
                <a:lnTo>
                  <a:pt x="7518" y="17465"/>
                </a:lnTo>
                <a:lnTo>
                  <a:pt x="4460" y="17674"/>
                </a:lnTo>
                <a:lnTo>
                  <a:pt x="1204" y="26428"/>
                </a:lnTo>
                <a:lnTo>
                  <a:pt x="41" y="31946"/>
                </a:lnTo>
                <a:lnTo>
                  <a:pt x="0" y="42836"/>
                </a:lnTo>
                <a:lnTo>
                  <a:pt x="7559" y="41548"/>
                </a:lnTo>
                <a:lnTo>
                  <a:pt x="14397" y="41119"/>
                </a:lnTo>
                <a:lnTo>
                  <a:pt x="21151" y="39129"/>
                </a:lnTo>
                <a:lnTo>
                  <a:pt x="20596" y="30627"/>
                </a:lnTo>
                <a:lnTo>
                  <a:pt x="23986" y="21065"/>
                </a:lnTo>
                <a:lnTo>
                  <a:pt x="33525" y="12036"/>
                </a:lnTo>
                <a:lnTo>
                  <a:pt x="45981" y="5409"/>
                </a:lnTo>
                <a:lnTo>
                  <a:pt x="58123" y="3057"/>
                </a:lnTo>
                <a:lnTo>
                  <a:pt x="55830" y="701"/>
                </a:lnTo>
                <a:lnTo>
                  <a:pt x="51768" y="0"/>
                </a:lnTo>
                <a:lnTo>
                  <a:pt x="47977" y="0"/>
                </a:lnTo>
                <a:lnTo>
                  <a:pt x="44218" y="0"/>
                </a:lnTo>
                <a:lnTo>
                  <a:pt x="40731" y="659"/>
                </a:lnTo>
                <a:lnTo>
                  <a:pt x="39307" y="1193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bg object 5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40090" y="1467903"/>
            <a:ext cx="6031" cy="6554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4940102" y="1467894"/>
            <a:ext cx="6350" cy="6985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125" y="6565"/>
                </a:moveTo>
                <a:lnTo>
                  <a:pt x="3162" y="6376"/>
                </a:lnTo>
                <a:lnTo>
                  <a:pt x="6010" y="3099"/>
                </a:lnTo>
                <a:lnTo>
                  <a:pt x="5811" y="0"/>
                </a:lnTo>
                <a:lnTo>
                  <a:pt x="3350" y="146"/>
                </a:lnTo>
                <a:lnTo>
                  <a:pt x="0" y="4439"/>
                </a:lnTo>
                <a:lnTo>
                  <a:pt x="125" y="6565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bg object 5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888982" y="1450583"/>
            <a:ext cx="19109" cy="24575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4888982" y="1450584"/>
            <a:ext cx="0" cy="635"/>
          </a:xfrm>
          <a:custGeom>
            <a:avLst/>
            <a:gdLst/>
            <a:ahLst/>
            <a:cxnLst/>
            <a:rect l="l" t="t" r="r" b="b"/>
            <a:pathLst>
              <a:path h="634">
                <a:moveTo>
                  <a:pt x="3" y="0"/>
                </a:moveTo>
                <a:lnTo>
                  <a:pt x="0" y="6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4888982" y="1450588"/>
            <a:ext cx="19685" cy="24765"/>
          </a:xfrm>
          <a:custGeom>
            <a:avLst/>
            <a:gdLst/>
            <a:ahLst/>
            <a:cxnLst/>
            <a:rect l="l" t="t" r="r" b="b"/>
            <a:pathLst>
              <a:path w="19685" h="24765">
                <a:moveTo>
                  <a:pt x="0" y="0"/>
                </a:moveTo>
                <a:lnTo>
                  <a:pt x="125" y="2335"/>
                </a:lnTo>
                <a:lnTo>
                  <a:pt x="6942" y="12764"/>
                </a:lnTo>
                <a:lnTo>
                  <a:pt x="8617" y="14994"/>
                </a:lnTo>
                <a:lnTo>
                  <a:pt x="10345" y="17988"/>
                </a:lnTo>
                <a:lnTo>
                  <a:pt x="16879" y="24575"/>
                </a:lnTo>
                <a:lnTo>
                  <a:pt x="19109" y="23643"/>
                </a:lnTo>
                <a:lnTo>
                  <a:pt x="13737" y="13423"/>
                </a:lnTo>
                <a:lnTo>
                  <a:pt x="17308" y="6073"/>
                </a:lnTo>
                <a:lnTo>
                  <a:pt x="17203" y="5884"/>
                </a:lnTo>
                <a:lnTo>
                  <a:pt x="14523" y="5926"/>
                </a:lnTo>
                <a:lnTo>
                  <a:pt x="12313" y="12554"/>
                </a:lnTo>
                <a:lnTo>
                  <a:pt x="12428" y="14743"/>
                </a:lnTo>
                <a:lnTo>
                  <a:pt x="10167" y="9999"/>
                </a:lnTo>
                <a:lnTo>
                  <a:pt x="12533" y="4628"/>
                </a:lnTo>
                <a:lnTo>
                  <a:pt x="13140" y="2251"/>
                </a:lnTo>
                <a:lnTo>
                  <a:pt x="11612" y="910"/>
                </a:lnTo>
                <a:lnTo>
                  <a:pt x="3486" y="0"/>
                </a:lnTo>
                <a:lnTo>
                  <a:pt x="554" y="0"/>
                </a:lnTo>
                <a:lnTo>
                  <a:pt x="0" y="0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0" name="bg object 6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907871" y="1451107"/>
            <a:ext cx="34628" cy="25622"/>
          </a:xfrm>
          <a:prstGeom prst="rect">
            <a:avLst/>
          </a:prstGeom>
        </p:spPr>
      </p:pic>
      <p:sp>
        <p:nvSpPr>
          <p:cNvPr id="61" name="bg object 61"/>
          <p:cNvSpPr/>
          <p:nvPr/>
        </p:nvSpPr>
        <p:spPr>
          <a:xfrm>
            <a:off x="4907870" y="1451099"/>
            <a:ext cx="34925" cy="26034"/>
          </a:xfrm>
          <a:custGeom>
            <a:avLst/>
            <a:gdLst/>
            <a:ahLst/>
            <a:cxnLst/>
            <a:rect l="l" t="t" r="r" b="b"/>
            <a:pathLst>
              <a:path w="34925" h="26034">
                <a:moveTo>
                  <a:pt x="9421" y="0"/>
                </a:moveTo>
                <a:lnTo>
                  <a:pt x="3844" y="3999"/>
                </a:lnTo>
                <a:lnTo>
                  <a:pt x="0" y="10888"/>
                </a:lnTo>
                <a:lnTo>
                  <a:pt x="768" y="18395"/>
                </a:lnTo>
                <a:lnTo>
                  <a:pt x="9033" y="24250"/>
                </a:lnTo>
                <a:lnTo>
                  <a:pt x="13243" y="25632"/>
                </a:lnTo>
                <a:lnTo>
                  <a:pt x="18614" y="25611"/>
                </a:lnTo>
                <a:lnTo>
                  <a:pt x="24687" y="23109"/>
                </a:lnTo>
                <a:lnTo>
                  <a:pt x="34624" y="23213"/>
                </a:lnTo>
                <a:lnTo>
                  <a:pt x="31148" y="16460"/>
                </a:lnTo>
                <a:lnTo>
                  <a:pt x="30792" y="18282"/>
                </a:lnTo>
                <a:lnTo>
                  <a:pt x="29577" y="19894"/>
                </a:lnTo>
                <a:lnTo>
                  <a:pt x="27640" y="21339"/>
                </a:lnTo>
                <a:lnTo>
                  <a:pt x="30467" y="16355"/>
                </a:lnTo>
                <a:lnTo>
                  <a:pt x="29378" y="11444"/>
                </a:lnTo>
                <a:lnTo>
                  <a:pt x="28216" y="6544"/>
                </a:lnTo>
                <a:lnTo>
                  <a:pt x="26624" y="5884"/>
                </a:lnTo>
                <a:lnTo>
                  <a:pt x="25012" y="4418"/>
                </a:lnTo>
                <a:lnTo>
                  <a:pt x="25054" y="5204"/>
                </a:lnTo>
                <a:lnTo>
                  <a:pt x="22902" y="13853"/>
                </a:lnTo>
                <a:lnTo>
                  <a:pt x="19727" y="18851"/>
                </a:lnTo>
                <a:lnTo>
                  <a:pt x="15621" y="20557"/>
                </a:lnTo>
                <a:lnTo>
                  <a:pt x="10677" y="19329"/>
                </a:lnTo>
                <a:lnTo>
                  <a:pt x="5190" y="17371"/>
                </a:lnTo>
                <a:lnTo>
                  <a:pt x="4300" y="3434"/>
                </a:lnTo>
                <a:lnTo>
                  <a:pt x="13305" y="534"/>
                </a:lnTo>
                <a:lnTo>
                  <a:pt x="9442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bg object 6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919410" y="1458573"/>
            <a:ext cx="5507" cy="4649"/>
          </a:xfrm>
          <a:prstGeom prst="rect">
            <a:avLst/>
          </a:prstGeom>
        </p:spPr>
      </p:pic>
      <p:sp>
        <p:nvSpPr>
          <p:cNvPr id="63" name="bg object 63"/>
          <p:cNvSpPr/>
          <p:nvPr/>
        </p:nvSpPr>
        <p:spPr>
          <a:xfrm>
            <a:off x="4919416" y="1458575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80">
                <a:moveTo>
                  <a:pt x="2502" y="4649"/>
                </a:moveTo>
                <a:lnTo>
                  <a:pt x="5497" y="3675"/>
                </a:lnTo>
                <a:lnTo>
                  <a:pt x="4523" y="638"/>
                </a:lnTo>
                <a:lnTo>
                  <a:pt x="2188" y="0"/>
                </a:lnTo>
                <a:lnTo>
                  <a:pt x="0" y="1717"/>
                </a:lnTo>
                <a:lnTo>
                  <a:pt x="104" y="3245"/>
                </a:lnTo>
                <a:lnTo>
                  <a:pt x="2502" y="4649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bg object 6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745677" y="1406113"/>
            <a:ext cx="259510" cy="377189"/>
          </a:xfrm>
          <a:prstGeom prst="rect">
            <a:avLst/>
          </a:prstGeom>
        </p:spPr>
      </p:pic>
      <p:sp>
        <p:nvSpPr>
          <p:cNvPr id="65" name="bg object 65"/>
          <p:cNvSpPr/>
          <p:nvPr/>
        </p:nvSpPr>
        <p:spPr>
          <a:xfrm>
            <a:off x="4745671" y="1405036"/>
            <a:ext cx="259715" cy="378460"/>
          </a:xfrm>
          <a:custGeom>
            <a:avLst/>
            <a:gdLst/>
            <a:ahLst/>
            <a:cxnLst/>
            <a:rect l="l" t="t" r="r" b="b"/>
            <a:pathLst>
              <a:path w="259714" h="378460">
                <a:moveTo>
                  <a:pt x="157817" y="869"/>
                </a:moveTo>
                <a:lnTo>
                  <a:pt x="117039" y="12218"/>
                </a:lnTo>
                <a:lnTo>
                  <a:pt x="109420" y="15538"/>
                </a:lnTo>
                <a:lnTo>
                  <a:pt x="99839" y="19580"/>
                </a:lnTo>
                <a:lnTo>
                  <a:pt x="100237" y="21130"/>
                </a:lnTo>
                <a:lnTo>
                  <a:pt x="102604" y="22229"/>
                </a:lnTo>
                <a:lnTo>
                  <a:pt x="103892" y="23276"/>
                </a:lnTo>
                <a:lnTo>
                  <a:pt x="95307" y="27833"/>
                </a:lnTo>
                <a:lnTo>
                  <a:pt x="87592" y="31875"/>
                </a:lnTo>
                <a:lnTo>
                  <a:pt x="78855" y="35568"/>
                </a:lnTo>
                <a:lnTo>
                  <a:pt x="67202" y="39077"/>
                </a:lnTo>
                <a:lnTo>
                  <a:pt x="67620" y="40857"/>
                </a:lnTo>
                <a:lnTo>
                  <a:pt x="72018" y="46658"/>
                </a:lnTo>
                <a:lnTo>
                  <a:pt x="73296" y="47799"/>
                </a:lnTo>
                <a:lnTo>
                  <a:pt x="69155" y="50709"/>
                </a:lnTo>
                <a:lnTo>
                  <a:pt x="62814" y="52976"/>
                </a:lnTo>
                <a:lnTo>
                  <a:pt x="55075" y="54801"/>
                </a:lnTo>
                <a:lnTo>
                  <a:pt x="46742" y="56385"/>
                </a:lnTo>
                <a:lnTo>
                  <a:pt x="51265" y="59872"/>
                </a:lnTo>
                <a:lnTo>
                  <a:pt x="55851" y="61160"/>
                </a:lnTo>
                <a:lnTo>
                  <a:pt x="61317" y="64731"/>
                </a:lnTo>
                <a:lnTo>
                  <a:pt x="57970" y="69003"/>
                </a:lnTo>
                <a:lnTo>
                  <a:pt x="49841" y="72399"/>
                </a:lnTo>
                <a:lnTo>
                  <a:pt x="40738" y="74780"/>
                </a:lnTo>
                <a:lnTo>
                  <a:pt x="34470" y="76008"/>
                </a:lnTo>
                <a:lnTo>
                  <a:pt x="44815" y="83055"/>
                </a:lnTo>
                <a:lnTo>
                  <a:pt x="40866" y="85636"/>
                </a:lnTo>
                <a:lnTo>
                  <a:pt x="35724" y="89439"/>
                </a:lnTo>
                <a:lnTo>
                  <a:pt x="28865" y="93756"/>
                </a:lnTo>
                <a:lnTo>
                  <a:pt x="19769" y="97881"/>
                </a:lnTo>
                <a:lnTo>
                  <a:pt x="24355" y="99798"/>
                </a:lnTo>
                <a:lnTo>
                  <a:pt x="25695" y="99201"/>
                </a:lnTo>
                <a:lnTo>
                  <a:pt x="27507" y="98939"/>
                </a:lnTo>
                <a:lnTo>
                  <a:pt x="24375" y="105995"/>
                </a:lnTo>
                <a:lnTo>
                  <a:pt x="16596" y="118378"/>
                </a:lnTo>
                <a:lnTo>
                  <a:pt x="7396" y="135865"/>
                </a:lnTo>
                <a:lnTo>
                  <a:pt x="0" y="158236"/>
                </a:lnTo>
                <a:lnTo>
                  <a:pt x="0" y="376574"/>
                </a:lnTo>
                <a:lnTo>
                  <a:pt x="5128" y="370327"/>
                </a:lnTo>
                <a:lnTo>
                  <a:pt x="13345" y="364678"/>
                </a:lnTo>
                <a:lnTo>
                  <a:pt x="20682" y="357189"/>
                </a:lnTo>
                <a:lnTo>
                  <a:pt x="23172" y="345424"/>
                </a:lnTo>
                <a:lnTo>
                  <a:pt x="26754" y="353525"/>
                </a:lnTo>
                <a:lnTo>
                  <a:pt x="28696" y="362517"/>
                </a:lnTo>
                <a:lnTo>
                  <a:pt x="29596" y="370073"/>
                </a:lnTo>
                <a:lnTo>
                  <a:pt x="30051" y="373862"/>
                </a:lnTo>
                <a:lnTo>
                  <a:pt x="31580" y="371863"/>
                </a:lnTo>
                <a:lnTo>
                  <a:pt x="32690" y="363831"/>
                </a:lnTo>
                <a:lnTo>
                  <a:pt x="31433" y="361203"/>
                </a:lnTo>
                <a:lnTo>
                  <a:pt x="33391" y="362858"/>
                </a:lnTo>
                <a:lnTo>
                  <a:pt x="35255" y="367465"/>
                </a:lnTo>
                <a:lnTo>
                  <a:pt x="35234" y="371203"/>
                </a:lnTo>
                <a:lnTo>
                  <a:pt x="36574" y="368271"/>
                </a:lnTo>
                <a:lnTo>
                  <a:pt x="39119" y="360030"/>
                </a:lnTo>
                <a:lnTo>
                  <a:pt x="37464" y="354983"/>
                </a:lnTo>
                <a:lnTo>
                  <a:pt x="41768" y="358397"/>
                </a:lnTo>
                <a:lnTo>
                  <a:pt x="41820" y="365727"/>
                </a:lnTo>
                <a:lnTo>
                  <a:pt x="41161" y="367695"/>
                </a:lnTo>
                <a:lnTo>
                  <a:pt x="43520" y="362545"/>
                </a:lnTo>
                <a:lnTo>
                  <a:pt x="43880" y="353898"/>
                </a:lnTo>
                <a:lnTo>
                  <a:pt x="43687" y="344284"/>
                </a:lnTo>
                <a:lnTo>
                  <a:pt x="44386" y="336230"/>
                </a:lnTo>
                <a:lnTo>
                  <a:pt x="42323" y="339497"/>
                </a:lnTo>
                <a:lnTo>
                  <a:pt x="39506" y="342638"/>
                </a:lnTo>
                <a:lnTo>
                  <a:pt x="39035" y="347204"/>
                </a:lnTo>
                <a:lnTo>
                  <a:pt x="35514" y="339667"/>
                </a:lnTo>
                <a:lnTo>
                  <a:pt x="33301" y="332466"/>
                </a:lnTo>
                <a:lnTo>
                  <a:pt x="32013" y="326262"/>
                </a:lnTo>
                <a:lnTo>
                  <a:pt x="31266" y="321717"/>
                </a:lnTo>
                <a:lnTo>
                  <a:pt x="27548" y="299425"/>
                </a:lnTo>
                <a:lnTo>
                  <a:pt x="31951" y="305008"/>
                </a:lnTo>
                <a:lnTo>
                  <a:pt x="33115" y="314032"/>
                </a:lnTo>
                <a:lnTo>
                  <a:pt x="34273" y="325797"/>
                </a:lnTo>
                <a:lnTo>
                  <a:pt x="38658" y="339602"/>
                </a:lnTo>
                <a:lnTo>
                  <a:pt x="42668" y="332785"/>
                </a:lnTo>
                <a:lnTo>
                  <a:pt x="44982" y="332146"/>
                </a:lnTo>
                <a:lnTo>
                  <a:pt x="46783" y="330408"/>
                </a:lnTo>
                <a:lnTo>
                  <a:pt x="46182" y="336794"/>
                </a:lnTo>
                <a:lnTo>
                  <a:pt x="46117" y="348087"/>
                </a:lnTo>
                <a:lnTo>
                  <a:pt x="47763" y="360619"/>
                </a:lnTo>
                <a:lnTo>
                  <a:pt x="52291" y="370721"/>
                </a:lnTo>
                <a:lnTo>
                  <a:pt x="51569" y="363392"/>
                </a:lnTo>
                <a:lnTo>
                  <a:pt x="50542" y="356931"/>
                </a:lnTo>
                <a:lnTo>
                  <a:pt x="54961" y="350240"/>
                </a:lnTo>
                <a:lnTo>
                  <a:pt x="57108" y="358313"/>
                </a:lnTo>
                <a:lnTo>
                  <a:pt x="57684" y="369119"/>
                </a:lnTo>
                <a:lnTo>
                  <a:pt x="62950" y="374051"/>
                </a:lnTo>
                <a:lnTo>
                  <a:pt x="62085" y="364826"/>
                </a:lnTo>
                <a:lnTo>
                  <a:pt x="62509" y="355682"/>
                </a:lnTo>
                <a:lnTo>
                  <a:pt x="64015" y="348168"/>
                </a:lnTo>
                <a:lnTo>
                  <a:pt x="66395" y="343832"/>
                </a:lnTo>
                <a:lnTo>
                  <a:pt x="67223" y="352032"/>
                </a:lnTo>
                <a:lnTo>
                  <a:pt x="68770" y="358991"/>
                </a:lnTo>
                <a:lnTo>
                  <a:pt x="71231" y="364376"/>
                </a:lnTo>
                <a:lnTo>
                  <a:pt x="74804" y="367852"/>
                </a:lnTo>
                <a:lnTo>
                  <a:pt x="75104" y="360580"/>
                </a:lnTo>
                <a:lnTo>
                  <a:pt x="76552" y="344629"/>
                </a:lnTo>
                <a:lnTo>
                  <a:pt x="78770" y="327361"/>
                </a:lnTo>
                <a:lnTo>
                  <a:pt x="81379" y="316136"/>
                </a:lnTo>
                <a:lnTo>
                  <a:pt x="81840" y="326415"/>
                </a:lnTo>
                <a:lnTo>
                  <a:pt x="82688" y="343739"/>
                </a:lnTo>
                <a:lnTo>
                  <a:pt x="83897" y="360020"/>
                </a:lnTo>
                <a:lnTo>
                  <a:pt x="85442" y="367172"/>
                </a:lnTo>
                <a:lnTo>
                  <a:pt x="88845" y="352009"/>
                </a:lnTo>
                <a:lnTo>
                  <a:pt x="86934" y="326848"/>
                </a:lnTo>
                <a:lnTo>
                  <a:pt x="84402" y="303187"/>
                </a:lnTo>
                <a:lnTo>
                  <a:pt x="85945" y="292525"/>
                </a:lnTo>
                <a:lnTo>
                  <a:pt x="91557" y="373140"/>
                </a:lnTo>
                <a:lnTo>
                  <a:pt x="103923" y="372135"/>
                </a:lnTo>
                <a:lnTo>
                  <a:pt x="105658" y="378263"/>
                </a:lnTo>
                <a:lnTo>
                  <a:pt x="109792" y="375779"/>
                </a:lnTo>
                <a:lnTo>
                  <a:pt x="114648" y="369611"/>
                </a:lnTo>
                <a:lnTo>
                  <a:pt x="118551" y="364690"/>
                </a:lnTo>
                <a:lnTo>
                  <a:pt x="120712" y="360196"/>
                </a:lnTo>
                <a:lnTo>
                  <a:pt x="120470" y="353126"/>
                </a:lnTo>
                <a:lnTo>
                  <a:pt x="118763" y="345541"/>
                </a:lnTo>
                <a:lnTo>
                  <a:pt x="116530" y="339497"/>
                </a:lnTo>
                <a:lnTo>
                  <a:pt x="119940" y="343452"/>
                </a:lnTo>
                <a:lnTo>
                  <a:pt x="123426" y="352596"/>
                </a:lnTo>
                <a:lnTo>
                  <a:pt x="129639" y="361976"/>
                </a:lnTo>
                <a:lnTo>
                  <a:pt x="141231" y="366638"/>
                </a:lnTo>
                <a:lnTo>
                  <a:pt x="136473" y="362758"/>
                </a:lnTo>
                <a:lnTo>
                  <a:pt x="132709" y="357576"/>
                </a:lnTo>
                <a:lnTo>
                  <a:pt x="129591" y="351328"/>
                </a:lnTo>
                <a:lnTo>
                  <a:pt x="126771" y="344251"/>
                </a:lnTo>
                <a:lnTo>
                  <a:pt x="127702" y="346544"/>
                </a:lnTo>
                <a:lnTo>
                  <a:pt x="135262" y="356931"/>
                </a:lnTo>
                <a:lnTo>
                  <a:pt x="140718" y="358910"/>
                </a:lnTo>
                <a:lnTo>
                  <a:pt x="132711" y="346320"/>
                </a:lnTo>
                <a:lnTo>
                  <a:pt x="124790" y="328476"/>
                </a:lnTo>
                <a:lnTo>
                  <a:pt x="120464" y="308646"/>
                </a:lnTo>
                <a:lnTo>
                  <a:pt x="123242" y="290095"/>
                </a:lnTo>
                <a:lnTo>
                  <a:pt x="124006" y="290053"/>
                </a:lnTo>
                <a:lnTo>
                  <a:pt x="124924" y="295118"/>
                </a:lnTo>
                <a:lnTo>
                  <a:pt x="126171" y="304095"/>
                </a:lnTo>
                <a:lnTo>
                  <a:pt x="127540" y="312774"/>
                </a:lnTo>
                <a:lnTo>
                  <a:pt x="128823" y="316943"/>
                </a:lnTo>
                <a:lnTo>
                  <a:pt x="127598" y="310021"/>
                </a:lnTo>
                <a:lnTo>
                  <a:pt x="128823" y="305268"/>
                </a:lnTo>
                <a:lnTo>
                  <a:pt x="129545" y="304451"/>
                </a:lnTo>
                <a:lnTo>
                  <a:pt x="132875" y="315548"/>
                </a:lnTo>
                <a:lnTo>
                  <a:pt x="137048" y="327385"/>
                </a:lnTo>
                <a:lnTo>
                  <a:pt x="142194" y="338715"/>
                </a:lnTo>
                <a:lnTo>
                  <a:pt x="148445" y="348293"/>
                </a:lnTo>
                <a:lnTo>
                  <a:pt x="146257" y="349989"/>
                </a:lnTo>
                <a:lnTo>
                  <a:pt x="135514" y="337497"/>
                </a:lnTo>
                <a:lnTo>
                  <a:pt x="133608" y="331403"/>
                </a:lnTo>
                <a:lnTo>
                  <a:pt x="132779" y="335834"/>
                </a:lnTo>
                <a:lnTo>
                  <a:pt x="134651" y="341916"/>
                </a:lnTo>
                <a:lnTo>
                  <a:pt x="137679" y="348068"/>
                </a:lnTo>
                <a:lnTo>
                  <a:pt x="140320" y="352711"/>
                </a:lnTo>
                <a:lnTo>
                  <a:pt x="142760" y="354900"/>
                </a:lnTo>
                <a:lnTo>
                  <a:pt x="144477" y="357884"/>
                </a:lnTo>
                <a:lnTo>
                  <a:pt x="146906" y="360051"/>
                </a:lnTo>
                <a:lnTo>
                  <a:pt x="150215" y="363727"/>
                </a:lnTo>
                <a:lnTo>
                  <a:pt x="149597" y="366083"/>
                </a:lnTo>
                <a:lnTo>
                  <a:pt x="152100" y="369056"/>
                </a:lnTo>
                <a:lnTo>
                  <a:pt x="154969" y="366533"/>
                </a:lnTo>
                <a:lnTo>
                  <a:pt x="156581" y="355528"/>
                </a:lnTo>
                <a:lnTo>
                  <a:pt x="155440" y="350156"/>
                </a:lnTo>
                <a:lnTo>
                  <a:pt x="160565" y="356597"/>
                </a:lnTo>
                <a:lnTo>
                  <a:pt x="164599" y="362885"/>
                </a:lnTo>
                <a:lnTo>
                  <a:pt x="167349" y="369403"/>
                </a:lnTo>
                <a:lnTo>
                  <a:pt x="168623" y="376533"/>
                </a:lnTo>
                <a:lnTo>
                  <a:pt x="170518" y="370187"/>
                </a:lnTo>
                <a:lnTo>
                  <a:pt x="171774" y="366219"/>
                </a:lnTo>
                <a:lnTo>
                  <a:pt x="172832" y="358376"/>
                </a:lnTo>
                <a:lnTo>
                  <a:pt x="175293" y="361329"/>
                </a:lnTo>
                <a:lnTo>
                  <a:pt x="176298" y="365130"/>
                </a:lnTo>
                <a:lnTo>
                  <a:pt x="176821" y="372878"/>
                </a:lnTo>
                <a:lnTo>
                  <a:pt x="181206" y="365141"/>
                </a:lnTo>
                <a:lnTo>
                  <a:pt x="183083" y="360623"/>
                </a:lnTo>
                <a:lnTo>
                  <a:pt x="184128" y="356453"/>
                </a:lnTo>
                <a:lnTo>
                  <a:pt x="186015" y="349758"/>
                </a:lnTo>
                <a:lnTo>
                  <a:pt x="173943" y="345825"/>
                </a:lnTo>
                <a:lnTo>
                  <a:pt x="167196" y="339858"/>
                </a:lnTo>
                <a:lnTo>
                  <a:pt x="164199" y="333467"/>
                </a:lnTo>
                <a:lnTo>
                  <a:pt x="163377" y="328262"/>
                </a:lnTo>
                <a:lnTo>
                  <a:pt x="171313" y="336491"/>
                </a:lnTo>
                <a:lnTo>
                  <a:pt x="178986" y="340120"/>
                </a:lnTo>
                <a:lnTo>
                  <a:pt x="186012" y="340686"/>
                </a:lnTo>
                <a:lnTo>
                  <a:pt x="192004" y="339727"/>
                </a:lnTo>
                <a:lnTo>
                  <a:pt x="194454" y="339162"/>
                </a:lnTo>
                <a:lnTo>
                  <a:pt x="196486" y="338607"/>
                </a:lnTo>
                <a:lnTo>
                  <a:pt x="197847" y="338712"/>
                </a:lnTo>
                <a:lnTo>
                  <a:pt x="199405" y="336722"/>
                </a:lnTo>
                <a:lnTo>
                  <a:pt x="203531" y="331832"/>
                </a:lnTo>
                <a:lnTo>
                  <a:pt x="205591" y="325239"/>
                </a:lnTo>
                <a:lnTo>
                  <a:pt x="200946" y="318136"/>
                </a:lnTo>
                <a:lnTo>
                  <a:pt x="197651" y="314063"/>
                </a:lnTo>
                <a:lnTo>
                  <a:pt x="194754" y="308455"/>
                </a:lnTo>
                <a:lnTo>
                  <a:pt x="191168" y="301808"/>
                </a:lnTo>
                <a:lnTo>
                  <a:pt x="185805" y="294619"/>
                </a:lnTo>
                <a:lnTo>
                  <a:pt x="176293" y="275683"/>
                </a:lnTo>
                <a:lnTo>
                  <a:pt x="166458" y="251492"/>
                </a:lnTo>
                <a:lnTo>
                  <a:pt x="160043" y="225498"/>
                </a:lnTo>
                <a:lnTo>
                  <a:pt x="160790" y="201156"/>
                </a:lnTo>
                <a:lnTo>
                  <a:pt x="159932" y="208736"/>
                </a:lnTo>
                <a:lnTo>
                  <a:pt x="160348" y="216848"/>
                </a:lnTo>
                <a:lnTo>
                  <a:pt x="161553" y="223760"/>
                </a:lnTo>
                <a:lnTo>
                  <a:pt x="163063" y="227741"/>
                </a:lnTo>
                <a:lnTo>
                  <a:pt x="166125" y="217486"/>
                </a:lnTo>
                <a:lnTo>
                  <a:pt x="169593" y="207055"/>
                </a:lnTo>
                <a:lnTo>
                  <a:pt x="173251" y="196912"/>
                </a:lnTo>
                <a:lnTo>
                  <a:pt x="176884" y="187523"/>
                </a:lnTo>
                <a:lnTo>
                  <a:pt x="187758" y="177545"/>
                </a:lnTo>
                <a:lnTo>
                  <a:pt x="196089" y="169165"/>
                </a:lnTo>
                <a:lnTo>
                  <a:pt x="201390" y="163065"/>
                </a:lnTo>
                <a:lnTo>
                  <a:pt x="203177" y="159932"/>
                </a:lnTo>
                <a:lnTo>
                  <a:pt x="203093" y="159042"/>
                </a:lnTo>
                <a:lnTo>
                  <a:pt x="201732" y="158382"/>
                </a:lnTo>
                <a:lnTo>
                  <a:pt x="199376" y="158382"/>
                </a:lnTo>
                <a:lnTo>
                  <a:pt x="194684" y="159024"/>
                </a:lnTo>
                <a:lnTo>
                  <a:pt x="188388" y="161225"/>
                </a:lnTo>
                <a:lnTo>
                  <a:pt x="180680" y="165397"/>
                </a:lnTo>
                <a:lnTo>
                  <a:pt x="171753" y="171952"/>
                </a:lnTo>
                <a:lnTo>
                  <a:pt x="178350" y="169219"/>
                </a:lnTo>
                <a:lnTo>
                  <a:pt x="179942" y="167900"/>
                </a:lnTo>
                <a:lnTo>
                  <a:pt x="185763" y="167282"/>
                </a:lnTo>
                <a:lnTo>
                  <a:pt x="179565" y="170306"/>
                </a:lnTo>
                <a:lnTo>
                  <a:pt x="168926" y="177092"/>
                </a:lnTo>
                <a:lnTo>
                  <a:pt x="156285" y="186806"/>
                </a:lnTo>
                <a:lnTo>
                  <a:pt x="144079" y="198611"/>
                </a:lnTo>
                <a:lnTo>
                  <a:pt x="145178" y="192297"/>
                </a:lnTo>
                <a:lnTo>
                  <a:pt x="149555" y="188926"/>
                </a:lnTo>
                <a:lnTo>
                  <a:pt x="153848" y="183973"/>
                </a:lnTo>
                <a:lnTo>
                  <a:pt x="149430" y="186591"/>
                </a:lnTo>
                <a:lnTo>
                  <a:pt x="143503" y="190098"/>
                </a:lnTo>
                <a:lnTo>
                  <a:pt x="142142" y="192496"/>
                </a:lnTo>
                <a:lnTo>
                  <a:pt x="151388" y="182022"/>
                </a:lnTo>
                <a:lnTo>
                  <a:pt x="168297" y="168742"/>
                </a:lnTo>
                <a:lnTo>
                  <a:pt x="185973" y="157250"/>
                </a:lnTo>
                <a:lnTo>
                  <a:pt x="197522" y="152141"/>
                </a:lnTo>
                <a:lnTo>
                  <a:pt x="194401" y="147958"/>
                </a:lnTo>
                <a:lnTo>
                  <a:pt x="187127" y="140909"/>
                </a:lnTo>
                <a:lnTo>
                  <a:pt x="178507" y="134130"/>
                </a:lnTo>
                <a:lnTo>
                  <a:pt x="171345" y="130760"/>
                </a:lnTo>
                <a:lnTo>
                  <a:pt x="166015" y="130163"/>
                </a:lnTo>
                <a:lnTo>
                  <a:pt x="161146" y="132456"/>
                </a:lnTo>
                <a:lnTo>
                  <a:pt x="157963" y="132519"/>
                </a:lnTo>
                <a:lnTo>
                  <a:pt x="155670" y="132582"/>
                </a:lnTo>
                <a:lnTo>
                  <a:pt x="152183" y="132247"/>
                </a:lnTo>
                <a:lnTo>
                  <a:pt x="148937" y="126572"/>
                </a:lnTo>
                <a:lnTo>
                  <a:pt x="146749" y="122792"/>
                </a:lnTo>
                <a:lnTo>
                  <a:pt x="146131" y="117996"/>
                </a:lnTo>
                <a:lnTo>
                  <a:pt x="147807" y="115211"/>
                </a:lnTo>
                <a:lnTo>
                  <a:pt x="150550" y="110373"/>
                </a:lnTo>
                <a:lnTo>
                  <a:pt x="158414" y="101326"/>
                </a:lnTo>
                <a:lnTo>
                  <a:pt x="158853" y="96625"/>
                </a:lnTo>
                <a:lnTo>
                  <a:pt x="155628" y="93714"/>
                </a:lnTo>
                <a:lnTo>
                  <a:pt x="162892" y="93025"/>
                </a:lnTo>
                <a:lnTo>
                  <a:pt x="178626" y="90126"/>
                </a:lnTo>
                <a:lnTo>
                  <a:pt x="194170" y="83629"/>
                </a:lnTo>
                <a:lnTo>
                  <a:pt x="200862" y="72144"/>
                </a:lnTo>
                <a:lnTo>
                  <a:pt x="200590" y="71903"/>
                </a:lnTo>
                <a:lnTo>
                  <a:pt x="197302" y="72563"/>
                </a:lnTo>
                <a:lnTo>
                  <a:pt x="192475" y="73222"/>
                </a:lnTo>
                <a:lnTo>
                  <a:pt x="183330" y="74158"/>
                </a:lnTo>
                <a:lnTo>
                  <a:pt x="172777" y="74220"/>
                </a:lnTo>
                <a:lnTo>
                  <a:pt x="162251" y="72542"/>
                </a:lnTo>
                <a:lnTo>
                  <a:pt x="137618" y="40501"/>
                </a:lnTo>
                <a:lnTo>
                  <a:pt x="125305" y="41517"/>
                </a:lnTo>
                <a:lnTo>
                  <a:pt x="120718" y="39265"/>
                </a:lnTo>
                <a:lnTo>
                  <a:pt x="123326" y="37223"/>
                </a:lnTo>
                <a:lnTo>
                  <a:pt x="130927" y="38522"/>
                </a:lnTo>
                <a:lnTo>
                  <a:pt x="138749" y="39820"/>
                </a:lnTo>
                <a:lnTo>
                  <a:pt x="148435" y="41412"/>
                </a:lnTo>
                <a:lnTo>
                  <a:pt x="158434" y="43024"/>
                </a:lnTo>
                <a:lnTo>
                  <a:pt x="159660" y="38292"/>
                </a:lnTo>
                <a:lnTo>
                  <a:pt x="159597" y="37464"/>
                </a:lnTo>
                <a:lnTo>
                  <a:pt x="155440" y="34658"/>
                </a:lnTo>
                <a:lnTo>
                  <a:pt x="150466" y="33590"/>
                </a:lnTo>
                <a:lnTo>
                  <a:pt x="145524" y="32533"/>
                </a:lnTo>
                <a:lnTo>
                  <a:pt x="135367" y="33684"/>
                </a:lnTo>
                <a:lnTo>
                  <a:pt x="127577" y="34826"/>
                </a:lnTo>
                <a:lnTo>
                  <a:pt x="121797" y="35716"/>
                </a:lnTo>
                <a:lnTo>
                  <a:pt x="117294" y="36543"/>
                </a:lnTo>
                <a:lnTo>
                  <a:pt x="125073" y="32441"/>
                </a:lnTo>
                <a:lnTo>
                  <a:pt x="135634" y="28212"/>
                </a:lnTo>
                <a:lnTo>
                  <a:pt x="146407" y="25866"/>
                </a:lnTo>
                <a:lnTo>
                  <a:pt x="154864" y="27433"/>
                </a:lnTo>
                <a:lnTo>
                  <a:pt x="159052" y="30156"/>
                </a:lnTo>
                <a:lnTo>
                  <a:pt x="162937" y="35402"/>
                </a:lnTo>
                <a:lnTo>
                  <a:pt x="173188" y="40543"/>
                </a:lnTo>
                <a:lnTo>
                  <a:pt x="184921" y="46227"/>
                </a:lnTo>
                <a:lnTo>
                  <a:pt x="196414" y="50918"/>
                </a:lnTo>
                <a:lnTo>
                  <a:pt x="206903" y="53417"/>
                </a:lnTo>
                <a:lnTo>
                  <a:pt x="215626" y="52521"/>
                </a:lnTo>
                <a:lnTo>
                  <a:pt x="226515" y="46399"/>
                </a:lnTo>
                <a:lnTo>
                  <a:pt x="228958" y="41557"/>
                </a:lnTo>
                <a:lnTo>
                  <a:pt x="227880" y="37530"/>
                </a:lnTo>
                <a:lnTo>
                  <a:pt x="228202" y="33852"/>
                </a:lnTo>
                <a:lnTo>
                  <a:pt x="231186" y="39569"/>
                </a:lnTo>
                <a:lnTo>
                  <a:pt x="233909" y="42009"/>
                </a:lnTo>
                <a:lnTo>
                  <a:pt x="241134" y="39182"/>
                </a:lnTo>
                <a:lnTo>
                  <a:pt x="245123" y="37590"/>
                </a:lnTo>
                <a:lnTo>
                  <a:pt x="248369" y="34040"/>
                </a:lnTo>
                <a:lnTo>
                  <a:pt x="247730" y="28669"/>
                </a:lnTo>
                <a:lnTo>
                  <a:pt x="250861" y="28836"/>
                </a:lnTo>
                <a:lnTo>
                  <a:pt x="249521" y="36354"/>
                </a:lnTo>
                <a:lnTo>
                  <a:pt x="259112" y="31747"/>
                </a:lnTo>
                <a:lnTo>
                  <a:pt x="259520" y="26292"/>
                </a:lnTo>
                <a:lnTo>
                  <a:pt x="253468" y="22868"/>
                </a:lnTo>
                <a:lnTo>
                  <a:pt x="248714" y="20062"/>
                </a:lnTo>
                <a:lnTo>
                  <a:pt x="246589" y="19151"/>
                </a:lnTo>
                <a:lnTo>
                  <a:pt x="242579" y="19894"/>
                </a:lnTo>
                <a:lnTo>
                  <a:pt x="239877" y="18753"/>
                </a:lnTo>
                <a:lnTo>
                  <a:pt x="233804" y="16198"/>
                </a:lnTo>
                <a:lnTo>
                  <a:pt x="232589" y="12209"/>
                </a:lnTo>
                <a:lnTo>
                  <a:pt x="222904" y="8816"/>
                </a:lnTo>
                <a:lnTo>
                  <a:pt x="209388" y="4695"/>
                </a:lnTo>
                <a:lnTo>
                  <a:pt x="196746" y="1969"/>
                </a:lnTo>
                <a:lnTo>
                  <a:pt x="184857" y="463"/>
                </a:lnTo>
                <a:lnTo>
                  <a:pt x="173596" y="0"/>
                </a:lnTo>
                <a:lnTo>
                  <a:pt x="168183" y="0"/>
                </a:lnTo>
                <a:lnTo>
                  <a:pt x="162916" y="314"/>
                </a:lnTo>
                <a:lnTo>
                  <a:pt x="157817" y="869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bg object 6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470397" y="1515974"/>
            <a:ext cx="66102" cy="32564"/>
          </a:xfrm>
          <a:prstGeom prst="rect">
            <a:avLst/>
          </a:prstGeom>
        </p:spPr>
      </p:pic>
      <p:sp>
        <p:nvSpPr>
          <p:cNvPr id="67" name="bg object 67"/>
          <p:cNvSpPr/>
          <p:nvPr/>
        </p:nvSpPr>
        <p:spPr>
          <a:xfrm>
            <a:off x="4470398" y="15485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4470391" y="1515977"/>
            <a:ext cx="66675" cy="33020"/>
          </a:xfrm>
          <a:custGeom>
            <a:avLst/>
            <a:gdLst/>
            <a:ahLst/>
            <a:cxnLst/>
            <a:rect l="l" t="t" r="r" b="b"/>
            <a:pathLst>
              <a:path w="66675" h="33019">
                <a:moveTo>
                  <a:pt x="59851" y="0"/>
                </a:moveTo>
                <a:lnTo>
                  <a:pt x="53651" y="1051"/>
                </a:lnTo>
                <a:lnTo>
                  <a:pt x="46937" y="3854"/>
                </a:lnTo>
                <a:lnTo>
                  <a:pt x="39697" y="7885"/>
                </a:lnTo>
                <a:lnTo>
                  <a:pt x="31925" y="12617"/>
                </a:lnTo>
                <a:lnTo>
                  <a:pt x="22129" y="18434"/>
                </a:lnTo>
                <a:lnTo>
                  <a:pt x="12684" y="23979"/>
                </a:lnTo>
                <a:lnTo>
                  <a:pt x="4877" y="28827"/>
                </a:lnTo>
                <a:lnTo>
                  <a:pt x="0" y="32553"/>
                </a:lnTo>
                <a:lnTo>
                  <a:pt x="13279" y="29854"/>
                </a:lnTo>
                <a:lnTo>
                  <a:pt x="50741" y="15486"/>
                </a:lnTo>
                <a:lnTo>
                  <a:pt x="60490" y="7183"/>
                </a:lnTo>
                <a:lnTo>
                  <a:pt x="66113" y="1507"/>
                </a:lnTo>
                <a:lnTo>
                  <a:pt x="64165" y="492"/>
                </a:lnTo>
                <a:lnTo>
                  <a:pt x="62102" y="0"/>
                </a:lnTo>
                <a:lnTo>
                  <a:pt x="59956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436130" y="1450228"/>
            <a:ext cx="159435" cy="126257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4436012" y="1450228"/>
            <a:ext cx="160020" cy="126364"/>
          </a:xfrm>
          <a:custGeom>
            <a:avLst/>
            <a:gdLst/>
            <a:ahLst/>
            <a:cxnLst/>
            <a:rect l="l" t="t" r="r" b="b"/>
            <a:pathLst>
              <a:path w="160020" h="126365">
                <a:moveTo>
                  <a:pt x="42897" y="0"/>
                </a:moveTo>
                <a:lnTo>
                  <a:pt x="38740" y="0"/>
                </a:lnTo>
                <a:lnTo>
                  <a:pt x="33746" y="1821"/>
                </a:lnTo>
                <a:lnTo>
                  <a:pt x="29201" y="4670"/>
                </a:lnTo>
                <a:lnTo>
                  <a:pt x="13851" y="14821"/>
                </a:lnTo>
                <a:lnTo>
                  <a:pt x="4289" y="26368"/>
                </a:lnTo>
                <a:lnTo>
                  <a:pt x="0" y="40589"/>
                </a:lnTo>
                <a:lnTo>
                  <a:pt x="469" y="58762"/>
                </a:lnTo>
                <a:lnTo>
                  <a:pt x="2113" y="68330"/>
                </a:lnTo>
                <a:lnTo>
                  <a:pt x="5270" y="81367"/>
                </a:lnTo>
                <a:lnTo>
                  <a:pt x="9472" y="93744"/>
                </a:lnTo>
                <a:lnTo>
                  <a:pt x="14249" y="101326"/>
                </a:lnTo>
                <a:lnTo>
                  <a:pt x="15728" y="87829"/>
                </a:lnTo>
                <a:lnTo>
                  <a:pt x="19516" y="77540"/>
                </a:lnTo>
                <a:lnTo>
                  <a:pt x="61858" y="61173"/>
                </a:lnTo>
                <a:lnTo>
                  <a:pt x="70970" y="59359"/>
                </a:lnTo>
                <a:lnTo>
                  <a:pt x="76320" y="57212"/>
                </a:lnTo>
                <a:lnTo>
                  <a:pt x="76834" y="54385"/>
                </a:lnTo>
                <a:lnTo>
                  <a:pt x="86079" y="51862"/>
                </a:lnTo>
                <a:lnTo>
                  <a:pt x="95076" y="49619"/>
                </a:lnTo>
                <a:lnTo>
                  <a:pt x="104195" y="47884"/>
                </a:lnTo>
                <a:lnTo>
                  <a:pt x="111699" y="47266"/>
                </a:lnTo>
                <a:lnTo>
                  <a:pt x="115848" y="48375"/>
                </a:lnTo>
                <a:lnTo>
                  <a:pt x="111775" y="51987"/>
                </a:lnTo>
                <a:lnTo>
                  <a:pt x="124969" y="55601"/>
                </a:lnTo>
                <a:lnTo>
                  <a:pt x="137198" y="59205"/>
                </a:lnTo>
                <a:lnTo>
                  <a:pt x="146664" y="64901"/>
                </a:lnTo>
                <a:lnTo>
                  <a:pt x="151564" y="74793"/>
                </a:lnTo>
                <a:lnTo>
                  <a:pt x="142036" y="80405"/>
                </a:lnTo>
                <a:lnTo>
                  <a:pt x="137282" y="71526"/>
                </a:lnTo>
                <a:lnTo>
                  <a:pt x="120368" y="65261"/>
                </a:lnTo>
                <a:lnTo>
                  <a:pt x="103338" y="74624"/>
                </a:lnTo>
                <a:lnTo>
                  <a:pt x="88534" y="89766"/>
                </a:lnTo>
                <a:lnTo>
                  <a:pt x="78299" y="100834"/>
                </a:lnTo>
                <a:lnTo>
                  <a:pt x="72710" y="106234"/>
                </a:lnTo>
                <a:lnTo>
                  <a:pt x="64276" y="114054"/>
                </a:lnTo>
                <a:lnTo>
                  <a:pt x="56286" y="121614"/>
                </a:lnTo>
                <a:lnTo>
                  <a:pt x="52028" y="126236"/>
                </a:lnTo>
                <a:lnTo>
                  <a:pt x="62646" y="121042"/>
                </a:lnTo>
                <a:lnTo>
                  <a:pt x="73200" y="116623"/>
                </a:lnTo>
                <a:lnTo>
                  <a:pt x="112446" y="96498"/>
                </a:lnTo>
                <a:lnTo>
                  <a:pt x="121299" y="89305"/>
                </a:lnTo>
                <a:lnTo>
                  <a:pt x="131282" y="81233"/>
                </a:lnTo>
                <a:lnTo>
                  <a:pt x="130099" y="79976"/>
                </a:lnTo>
                <a:lnTo>
                  <a:pt x="128172" y="79557"/>
                </a:lnTo>
                <a:lnTo>
                  <a:pt x="126036" y="79337"/>
                </a:lnTo>
                <a:lnTo>
                  <a:pt x="130602" y="74521"/>
                </a:lnTo>
                <a:lnTo>
                  <a:pt x="136570" y="77149"/>
                </a:lnTo>
                <a:lnTo>
                  <a:pt x="142245" y="79830"/>
                </a:lnTo>
                <a:lnTo>
                  <a:pt x="149303" y="83117"/>
                </a:lnTo>
                <a:lnTo>
                  <a:pt x="155899" y="86437"/>
                </a:lnTo>
                <a:lnTo>
                  <a:pt x="158873" y="75201"/>
                </a:lnTo>
                <a:lnTo>
                  <a:pt x="159554" y="72667"/>
                </a:lnTo>
                <a:lnTo>
                  <a:pt x="158789" y="69746"/>
                </a:lnTo>
                <a:lnTo>
                  <a:pt x="155983" y="65746"/>
                </a:lnTo>
                <a:lnTo>
                  <a:pt x="151826" y="59275"/>
                </a:lnTo>
                <a:lnTo>
                  <a:pt x="148402" y="52836"/>
                </a:lnTo>
                <a:lnTo>
                  <a:pt x="140842" y="51537"/>
                </a:lnTo>
                <a:lnTo>
                  <a:pt x="134098" y="49521"/>
                </a:lnTo>
                <a:lnTo>
                  <a:pt x="128306" y="48057"/>
                </a:lnTo>
                <a:lnTo>
                  <a:pt x="122581" y="46768"/>
                </a:lnTo>
                <a:lnTo>
                  <a:pt x="116037" y="45276"/>
                </a:lnTo>
                <a:lnTo>
                  <a:pt x="107643" y="41880"/>
                </a:lnTo>
                <a:lnTo>
                  <a:pt x="105012" y="36890"/>
                </a:lnTo>
                <a:lnTo>
                  <a:pt x="104512" y="32184"/>
                </a:lnTo>
                <a:lnTo>
                  <a:pt x="102508" y="29643"/>
                </a:lnTo>
                <a:lnTo>
                  <a:pt x="101576" y="31454"/>
                </a:lnTo>
                <a:lnTo>
                  <a:pt x="95870" y="36595"/>
                </a:lnTo>
                <a:lnTo>
                  <a:pt x="101911" y="42302"/>
                </a:lnTo>
                <a:lnTo>
                  <a:pt x="101189" y="42386"/>
                </a:lnTo>
                <a:lnTo>
                  <a:pt x="97304" y="39862"/>
                </a:lnTo>
                <a:lnTo>
                  <a:pt x="88917" y="38867"/>
                </a:lnTo>
                <a:lnTo>
                  <a:pt x="78320" y="37402"/>
                </a:lnTo>
                <a:lnTo>
                  <a:pt x="77682" y="35014"/>
                </a:lnTo>
                <a:lnTo>
                  <a:pt x="74436" y="26271"/>
                </a:lnTo>
                <a:lnTo>
                  <a:pt x="45547" y="293"/>
                </a:lnTo>
                <a:lnTo>
                  <a:pt x="43850" y="0"/>
                </a:lnTo>
                <a:lnTo>
                  <a:pt x="42939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bg object 71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76889" y="1443809"/>
            <a:ext cx="58155" cy="42836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4535039" y="14866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5" y="0"/>
                </a:moveTo>
                <a:lnTo>
                  <a:pt x="0" y="2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4476891" y="1443813"/>
            <a:ext cx="58419" cy="43180"/>
          </a:xfrm>
          <a:custGeom>
            <a:avLst/>
            <a:gdLst/>
            <a:ahLst/>
            <a:cxnLst/>
            <a:rect l="l" t="t" r="r" b="b"/>
            <a:pathLst>
              <a:path w="58420" h="43180">
                <a:moveTo>
                  <a:pt x="0" y="3057"/>
                </a:moveTo>
                <a:lnTo>
                  <a:pt x="12152" y="5403"/>
                </a:lnTo>
                <a:lnTo>
                  <a:pt x="24602" y="12028"/>
                </a:lnTo>
                <a:lnTo>
                  <a:pt x="34133" y="21059"/>
                </a:lnTo>
                <a:lnTo>
                  <a:pt x="37527" y="30627"/>
                </a:lnTo>
                <a:lnTo>
                  <a:pt x="36972" y="39119"/>
                </a:lnTo>
                <a:lnTo>
                  <a:pt x="43726" y="41119"/>
                </a:lnTo>
                <a:lnTo>
                  <a:pt x="50574" y="41538"/>
                </a:lnTo>
                <a:lnTo>
                  <a:pt x="58155" y="42836"/>
                </a:lnTo>
                <a:lnTo>
                  <a:pt x="58102" y="31946"/>
                </a:lnTo>
                <a:lnTo>
                  <a:pt x="56919" y="26418"/>
                </a:lnTo>
                <a:lnTo>
                  <a:pt x="53652" y="17674"/>
                </a:lnTo>
                <a:lnTo>
                  <a:pt x="50605" y="17454"/>
                </a:lnTo>
                <a:lnTo>
                  <a:pt x="44030" y="13151"/>
                </a:lnTo>
                <a:lnTo>
                  <a:pt x="13894" y="0"/>
                </a:lnTo>
                <a:lnTo>
                  <a:pt x="10177" y="0"/>
                </a:lnTo>
                <a:lnTo>
                  <a:pt x="6345" y="0"/>
                </a:lnTo>
                <a:lnTo>
                  <a:pt x="2293" y="701"/>
                </a:lnTo>
                <a:lnTo>
                  <a:pt x="0" y="3057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bg object 7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545233" y="1467902"/>
            <a:ext cx="6010" cy="6554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4545233" y="1467894"/>
            <a:ext cx="6350" cy="6985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5905" y="6565"/>
                </a:moveTo>
                <a:lnTo>
                  <a:pt x="6010" y="4439"/>
                </a:lnTo>
                <a:lnTo>
                  <a:pt x="2680" y="146"/>
                </a:lnTo>
                <a:lnTo>
                  <a:pt x="178" y="0"/>
                </a:lnTo>
                <a:lnTo>
                  <a:pt x="0" y="3099"/>
                </a:lnTo>
                <a:lnTo>
                  <a:pt x="2848" y="6376"/>
                </a:lnTo>
                <a:lnTo>
                  <a:pt x="5905" y="6565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bg object 7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583253" y="1450584"/>
            <a:ext cx="19109" cy="24575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4602360" y="14505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1" y="3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4583256" y="1450588"/>
            <a:ext cx="19685" cy="24765"/>
          </a:xfrm>
          <a:custGeom>
            <a:avLst/>
            <a:gdLst/>
            <a:ahLst/>
            <a:cxnLst/>
            <a:rect l="l" t="t" r="r" b="b"/>
            <a:pathLst>
              <a:path w="19685" h="24765">
                <a:moveTo>
                  <a:pt x="18554" y="0"/>
                </a:moveTo>
                <a:lnTo>
                  <a:pt x="15643" y="0"/>
                </a:lnTo>
                <a:lnTo>
                  <a:pt x="7465" y="910"/>
                </a:lnTo>
                <a:lnTo>
                  <a:pt x="5957" y="2251"/>
                </a:lnTo>
                <a:lnTo>
                  <a:pt x="6575" y="4628"/>
                </a:lnTo>
                <a:lnTo>
                  <a:pt x="8931" y="9999"/>
                </a:lnTo>
                <a:lnTo>
                  <a:pt x="6680" y="14743"/>
                </a:lnTo>
                <a:lnTo>
                  <a:pt x="6785" y="12554"/>
                </a:lnTo>
                <a:lnTo>
                  <a:pt x="4586" y="5926"/>
                </a:lnTo>
                <a:lnTo>
                  <a:pt x="1905" y="5884"/>
                </a:lnTo>
                <a:lnTo>
                  <a:pt x="1800" y="6073"/>
                </a:lnTo>
                <a:lnTo>
                  <a:pt x="5371" y="13423"/>
                </a:lnTo>
                <a:lnTo>
                  <a:pt x="0" y="23643"/>
                </a:lnTo>
                <a:lnTo>
                  <a:pt x="2240" y="24575"/>
                </a:lnTo>
                <a:lnTo>
                  <a:pt x="8785" y="17988"/>
                </a:lnTo>
                <a:lnTo>
                  <a:pt x="10502" y="14994"/>
                </a:lnTo>
                <a:lnTo>
                  <a:pt x="12188" y="12764"/>
                </a:lnTo>
                <a:lnTo>
                  <a:pt x="18962" y="2335"/>
                </a:lnTo>
                <a:lnTo>
                  <a:pt x="19109" y="0"/>
                </a:lnTo>
                <a:lnTo>
                  <a:pt x="18554" y="0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bg object 7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548835" y="1451107"/>
            <a:ext cx="34633" cy="25622"/>
          </a:xfrm>
          <a:prstGeom prst="rect">
            <a:avLst/>
          </a:prstGeom>
        </p:spPr>
      </p:pic>
      <p:sp>
        <p:nvSpPr>
          <p:cNvPr id="80" name="bg object 80"/>
          <p:cNvSpPr/>
          <p:nvPr/>
        </p:nvSpPr>
        <p:spPr>
          <a:xfrm>
            <a:off x="4548839" y="1451099"/>
            <a:ext cx="34925" cy="26034"/>
          </a:xfrm>
          <a:custGeom>
            <a:avLst/>
            <a:gdLst/>
            <a:ahLst/>
            <a:cxnLst/>
            <a:rect l="l" t="t" r="r" b="b"/>
            <a:pathLst>
              <a:path w="34925" h="26034">
                <a:moveTo>
                  <a:pt x="25213" y="0"/>
                </a:moveTo>
                <a:lnTo>
                  <a:pt x="21350" y="534"/>
                </a:lnTo>
                <a:lnTo>
                  <a:pt x="30355" y="3434"/>
                </a:lnTo>
                <a:lnTo>
                  <a:pt x="29444" y="17371"/>
                </a:lnTo>
                <a:lnTo>
                  <a:pt x="23957" y="19329"/>
                </a:lnTo>
                <a:lnTo>
                  <a:pt x="19013" y="20557"/>
                </a:lnTo>
                <a:lnTo>
                  <a:pt x="14907" y="18851"/>
                </a:lnTo>
                <a:lnTo>
                  <a:pt x="11732" y="13853"/>
                </a:lnTo>
                <a:lnTo>
                  <a:pt x="9580" y="5204"/>
                </a:lnTo>
                <a:lnTo>
                  <a:pt x="9622" y="4418"/>
                </a:lnTo>
                <a:lnTo>
                  <a:pt x="8010" y="5884"/>
                </a:lnTo>
                <a:lnTo>
                  <a:pt x="6439" y="6544"/>
                </a:lnTo>
                <a:lnTo>
                  <a:pt x="5256" y="11444"/>
                </a:lnTo>
                <a:lnTo>
                  <a:pt x="4188" y="16355"/>
                </a:lnTo>
                <a:lnTo>
                  <a:pt x="6994" y="21339"/>
                </a:lnTo>
                <a:lnTo>
                  <a:pt x="5036" y="19894"/>
                </a:lnTo>
                <a:lnTo>
                  <a:pt x="3832" y="18282"/>
                </a:lnTo>
                <a:lnTo>
                  <a:pt x="3486" y="16460"/>
                </a:lnTo>
                <a:lnTo>
                  <a:pt x="0" y="23213"/>
                </a:lnTo>
                <a:lnTo>
                  <a:pt x="9947" y="23109"/>
                </a:lnTo>
                <a:lnTo>
                  <a:pt x="16020" y="25611"/>
                </a:lnTo>
                <a:lnTo>
                  <a:pt x="21392" y="25632"/>
                </a:lnTo>
                <a:lnTo>
                  <a:pt x="25601" y="24250"/>
                </a:lnTo>
                <a:lnTo>
                  <a:pt x="33857" y="18395"/>
                </a:lnTo>
                <a:lnTo>
                  <a:pt x="34629" y="10888"/>
                </a:lnTo>
                <a:lnTo>
                  <a:pt x="30796" y="3999"/>
                </a:lnTo>
                <a:lnTo>
                  <a:pt x="25234" y="0"/>
                </a:lnTo>
                <a:close/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bg object 8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566447" y="1458573"/>
            <a:ext cx="5486" cy="4649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4566452" y="1458575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80">
                <a:moveTo>
                  <a:pt x="2994" y="4649"/>
                </a:moveTo>
                <a:lnTo>
                  <a:pt x="5371" y="3245"/>
                </a:lnTo>
                <a:lnTo>
                  <a:pt x="5476" y="1717"/>
                </a:lnTo>
                <a:lnTo>
                  <a:pt x="3266" y="0"/>
                </a:lnTo>
                <a:lnTo>
                  <a:pt x="952" y="638"/>
                </a:lnTo>
                <a:lnTo>
                  <a:pt x="0" y="3675"/>
                </a:lnTo>
                <a:lnTo>
                  <a:pt x="2994" y="4649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486146" y="1406113"/>
            <a:ext cx="259541" cy="377189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4486151" y="1405031"/>
            <a:ext cx="259715" cy="378460"/>
          </a:xfrm>
          <a:custGeom>
            <a:avLst/>
            <a:gdLst/>
            <a:ahLst/>
            <a:cxnLst/>
            <a:rect l="l" t="t" r="r" b="b"/>
            <a:pathLst>
              <a:path w="259714" h="378460">
                <a:moveTo>
                  <a:pt x="36637" y="8816"/>
                </a:moveTo>
                <a:lnTo>
                  <a:pt x="26952" y="12209"/>
                </a:lnTo>
                <a:lnTo>
                  <a:pt x="25726" y="16208"/>
                </a:lnTo>
                <a:lnTo>
                  <a:pt x="19664" y="18753"/>
                </a:lnTo>
                <a:lnTo>
                  <a:pt x="16973" y="19905"/>
                </a:lnTo>
                <a:lnTo>
                  <a:pt x="12931" y="19161"/>
                </a:lnTo>
                <a:lnTo>
                  <a:pt x="10837" y="20072"/>
                </a:lnTo>
                <a:lnTo>
                  <a:pt x="6052" y="22878"/>
                </a:lnTo>
                <a:lnTo>
                  <a:pt x="0" y="26292"/>
                </a:lnTo>
                <a:lnTo>
                  <a:pt x="408" y="31747"/>
                </a:lnTo>
                <a:lnTo>
                  <a:pt x="9989" y="36365"/>
                </a:lnTo>
                <a:lnTo>
                  <a:pt x="8669" y="28847"/>
                </a:lnTo>
                <a:lnTo>
                  <a:pt x="11811" y="28669"/>
                </a:lnTo>
                <a:lnTo>
                  <a:pt x="11151" y="34040"/>
                </a:lnTo>
                <a:lnTo>
                  <a:pt x="14386" y="37590"/>
                </a:lnTo>
                <a:lnTo>
                  <a:pt x="18397" y="39182"/>
                </a:lnTo>
                <a:lnTo>
                  <a:pt x="25611" y="42009"/>
                </a:lnTo>
                <a:lnTo>
                  <a:pt x="28313" y="39569"/>
                </a:lnTo>
                <a:lnTo>
                  <a:pt x="31349" y="33852"/>
                </a:lnTo>
                <a:lnTo>
                  <a:pt x="31651" y="37536"/>
                </a:lnTo>
                <a:lnTo>
                  <a:pt x="30569" y="41565"/>
                </a:lnTo>
                <a:lnTo>
                  <a:pt x="33013" y="46405"/>
                </a:lnTo>
                <a:lnTo>
                  <a:pt x="43893" y="52521"/>
                </a:lnTo>
                <a:lnTo>
                  <a:pt x="52620" y="53417"/>
                </a:lnTo>
                <a:lnTo>
                  <a:pt x="63114" y="50918"/>
                </a:lnTo>
                <a:lnTo>
                  <a:pt x="74608" y="46227"/>
                </a:lnTo>
                <a:lnTo>
                  <a:pt x="86332" y="40543"/>
                </a:lnTo>
                <a:lnTo>
                  <a:pt x="96572" y="35402"/>
                </a:lnTo>
                <a:lnTo>
                  <a:pt x="100478" y="30156"/>
                </a:lnTo>
                <a:lnTo>
                  <a:pt x="104656" y="27444"/>
                </a:lnTo>
                <a:lnTo>
                  <a:pt x="113118" y="25872"/>
                </a:lnTo>
                <a:lnTo>
                  <a:pt x="123886" y="28219"/>
                </a:lnTo>
                <a:lnTo>
                  <a:pt x="134441" y="32450"/>
                </a:lnTo>
                <a:lnTo>
                  <a:pt x="142267" y="36532"/>
                </a:lnTo>
                <a:lnTo>
                  <a:pt x="137723" y="35726"/>
                </a:lnTo>
                <a:lnTo>
                  <a:pt x="131954" y="34836"/>
                </a:lnTo>
                <a:lnTo>
                  <a:pt x="124153" y="33684"/>
                </a:lnTo>
                <a:lnTo>
                  <a:pt x="114006" y="32543"/>
                </a:lnTo>
                <a:lnTo>
                  <a:pt x="109075" y="33601"/>
                </a:lnTo>
                <a:lnTo>
                  <a:pt x="104059" y="34658"/>
                </a:lnTo>
                <a:lnTo>
                  <a:pt x="99923" y="37464"/>
                </a:lnTo>
                <a:lnTo>
                  <a:pt x="99881" y="38292"/>
                </a:lnTo>
                <a:lnTo>
                  <a:pt x="101117" y="43035"/>
                </a:lnTo>
                <a:lnTo>
                  <a:pt x="111096" y="41412"/>
                </a:lnTo>
                <a:lnTo>
                  <a:pt x="120802" y="39820"/>
                </a:lnTo>
                <a:lnTo>
                  <a:pt x="128613" y="38522"/>
                </a:lnTo>
                <a:lnTo>
                  <a:pt x="136215" y="37234"/>
                </a:lnTo>
                <a:lnTo>
                  <a:pt x="138812" y="39265"/>
                </a:lnTo>
                <a:lnTo>
                  <a:pt x="134215" y="41527"/>
                </a:lnTo>
                <a:lnTo>
                  <a:pt x="121902" y="40501"/>
                </a:lnTo>
                <a:lnTo>
                  <a:pt x="119085" y="48867"/>
                </a:lnTo>
                <a:lnTo>
                  <a:pt x="86736" y="74229"/>
                </a:lnTo>
                <a:lnTo>
                  <a:pt x="76188" y="74168"/>
                </a:lnTo>
                <a:lnTo>
                  <a:pt x="67045" y="73233"/>
                </a:lnTo>
                <a:lnTo>
                  <a:pt x="62207" y="72573"/>
                </a:lnTo>
                <a:lnTo>
                  <a:pt x="58930" y="71914"/>
                </a:lnTo>
                <a:lnTo>
                  <a:pt x="58678" y="72144"/>
                </a:lnTo>
                <a:lnTo>
                  <a:pt x="65370" y="83635"/>
                </a:lnTo>
                <a:lnTo>
                  <a:pt x="80912" y="90135"/>
                </a:lnTo>
                <a:lnTo>
                  <a:pt x="96640" y="93035"/>
                </a:lnTo>
                <a:lnTo>
                  <a:pt x="103892" y="93724"/>
                </a:lnTo>
                <a:lnTo>
                  <a:pt x="100667" y="96635"/>
                </a:lnTo>
                <a:lnTo>
                  <a:pt x="101117" y="101326"/>
                </a:lnTo>
                <a:lnTo>
                  <a:pt x="108949" y="110373"/>
                </a:lnTo>
                <a:lnTo>
                  <a:pt x="111682" y="115211"/>
                </a:lnTo>
                <a:lnTo>
                  <a:pt x="113368" y="117996"/>
                </a:lnTo>
                <a:lnTo>
                  <a:pt x="112792" y="122792"/>
                </a:lnTo>
                <a:lnTo>
                  <a:pt x="110603" y="126582"/>
                </a:lnTo>
                <a:lnTo>
                  <a:pt x="107337" y="132247"/>
                </a:lnTo>
                <a:lnTo>
                  <a:pt x="103829" y="132592"/>
                </a:lnTo>
                <a:lnTo>
                  <a:pt x="101557" y="132519"/>
                </a:lnTo>
                <a:lnTo>
                  <a:pt x="98394" y="132456"/>
                </a:lnTo>
                <a:lnTo>
                  <a:pt x="93515" y="130163"/>
                </a:lnTo>
                <a:lnTo>
                  <a:pt x="88175" y="130760"/>
                </a:lnTo>
                <a:lnTo>
                  <a:pt x="81014" y="134130"/>
                </a:lnTo>
                <a:lnTo>
                  <a:pt x="72387" y="140909"/>
                </a:lnTo>
                <a:lnTo>
                  <a:pt x="65107" y="147958"/>
                </a:lnTo>
                <a:lnTo>
                  <a:pt x="61987" y="152141"/>
                </a:lnTo>
                <a:lnTo>
                  <a:pt x="73532" y="157251"/>
                </a:lnTo>
                <a:lnTo>
                  <a:pt x="91210" y="168746"/>
                </a:lnTo>
                <a:lnTo>
                  <a:pt x="108124" y="182027"/>
                </a:lnTo>
                <a:lnTo>
                  <a:pt x="117378" y="192496"/>
                </a:lnTo>
                <a:lnTo>
                  <a:pt x="116027" y="190098"/>
                </a:lnTo>
                <a:lnTo>
                  <a:pt x="110101" y="186591"/>
                </a:lnTo>
                <a:lnTo>
                  <a:pt x="105703" y="183983"/>
                </a:lnTo>
                <a:lnTo>
                  <a:pt x="109944" y="188926"/>
                </a:lnTo>
                <a:lnTo>
                  <a:pt x="114321" y="192308"/>
                </a:lnTo>
                <a:lnTo>
                  <a:pt x="115451" y="198611"/>
                </a:lnTo>
                <a:lnTo>
                  <a:pt x="103241" y="186810"/>
                </a:lnTo>
                <a:lnTo>
                  <a:pt x="90601" y="177098"/>
                </a:lnTo>
                <a:lnTo>
                  <a:pt x="79968" y="170312"/>
                </a:lnTo>
                <a:lnTo>
                  <a:pt x="73777" y="167293"/>
                </a:lnTo>
                <a:lnTo>
                  <a:pt x="79578" y="167900"/>
                </a:lnTo>
                <a:lnTo>
                  <a:pt x="81170" y="169219"/>
                </a:lnTo>
                <a:lnTo>
                  <a:pt x="87756" y="171963"/>
                </a:lnTo>
                <a:lnTo>
                  <a:pt x="78827" y="165407"/>
                </a:lnTo>
                <a:lnTo>
                  <a:pt x="71126" y="161235"/>
                </a:lnTo>
                <a:lnTo>
                  <a:pt x="64841" y="159035"/>
                </a:lnTo>
                <a:lnTo>
                  <a:pt x="60165" y="158393"/>
                </a:lnTo>
                <a:lnTo>
                  <a:pt x="57767" y="158393"/>
                </a:lnTo>
                <a:lnTo>
                  <a:pt x="56427" y="159052"/>
                </a:lnTo>
                <a:lnTo>
                  <a:pt x="56343" y="159942"/>
                </a:lnTo>
                <a:lnTo>
                  <a:pt x="58147" y="163071"/>
                </a:lnTo>
                <a:lnTo>
                  <a:pt x="63452" y="169170"/>
                </a:lnTo>
                <a:lnTo>
                  <a:pt x="71770" y="177550"/>
                </a:lnTo>
                <a:lnTo>
                  <a:pt x="82615" y="187523"/>
                </a:lnTo>
                <a:lnTo>
                  <a:pt x="86261" y="196912"/>
                </a:lnTo>
                <a:lnTo>
                  <a:pt x="89927" y="207056"/>
                </a:lnTo>
                <a:lnTo>
                  <a:pt x="93404" y="217490"/>
                </a:lnTo>
                <a:lnTo>
                  <a:pt x="96478" y="227752"/>
                </a:lnTo>
                <a:lnTo>
                  <a:pt x="97968" y="223770"/>
                </a:lnTo>
                <a:lnTo>
                  <a:pt x="99168" y="216858"/>
                </a:lnTo>
                <a:lnTo>
                  <a:pt x="99581" y="208747"/>
                </a:lnTo>
                <a:lnTo>
                  <a:pt x="98709" y="201166"/>
                </a:lnTo>
                <a:lnTo>
                  <a:pt x="99470" y="225503"/>
                </a:lnTo>
                <a:lnTo>
                  <a:pt x="93066" y="251494"/>
                </a:lnTo>
                <a:lnTo>
                  <a:pt x="83240" y="275688"/>
                </a:lnTo>
                <a:lnTo>
                  <a:pt x="73735" y="294629"/>
                </a:lnTo>
                <a:lnTo>
                  <a:pt x="68374" y="301819"/>
                </a:lnTo>
                <a:lnTo>
                  <a:pt x="64780" y="308464"/>
                </a:lnTo>
                <a:lnTo>
                  <a:pt x="61873" y="314069"/>
                </a:lnTo>
                <a:lnTo>
                  <a:pt x="58574" y="318136"/>
                </a:lnTo>
                <a:lnTo>
                  <a:pt x="53929" y="325239"/>
                </a:lnTo>
                <a:lnTo>
                  <a:pt x="55989" y="331832"/>
                </a:lnTo>
                <a:lnTo>
                  <a:pt x="60115" y="336722"/>
                </a:lnTo>
                <a:lnTo>
                  <a:pt x="61673" y="338712"/>
                </a:lnTo>
                <a:lnTo>
                  <a:pt x="63055" y="338607"/>
                </a:lnTo>
                <a:lnTo>
                  <a:pt x="65055" y="339162"/>
                </a:lnTo>
                <a:lnTo>
                  <a:pt x="67495" y="339738"/>
                </a:lnTo>
                <a:lnTo>
                  <a:pt x="73492" y="340695"/>
                </a:lnTo>
                <a:lnTo>
                  <a:pt x="80527" y="340127"/>
                </a:lnTo>
                <a:lnTo>
                  <a:pt x="88208" y="336497"/>
                </a:lnTo>
                <a:lnTo>
                  <a:pt x="96143" y="328272"/>
                </a:lnTo>
                <a:lnTo>
                  <a:pt x="95313" y="333477"/>
                </a:lnTo>
                <a:lnTo>
                  <a:pt x="92319" y="339867"/>
                </a:lnTo>
                <a:lnTo>
                  <a:pt x="85583" y="345831"/>
                </a:lnTo>
                <a:lnTo>
                  <a:pt x="73526" y="349758"/>
                </a:lnTo>
                <a:lnTo>
                  <a:pt x="75410" y="356459"/>
                </a:lnTo>
                <a:lnTo>
                  <a:pt x="76450" y="360632"/>
                </a:lnTo>
                <a:lnTo>
                  <a:pt x="78326" y="365152"/>
                </a:lnTo>
                <a:lnTo>
                  <a:pt x="82719" y="372889"/>
                </a:lnTo>
                <a:lnTo>
                  <a:pt x="83233" y="365140"/>
                </a:lnTo>
                <a:lnTo>
                  <a:pt x="84248" y="361339"/>
                </a:lnTo>
                <a:lnTo>
                  <a:pt x="86709" y="358386"/>
                </a:lnTo>
                <a:lnTo>
                  <a:pt x="87756" y="366219"/>
                </a:lnTo>
                <a:lnTo>
                  <a:pt x="89002" y="370187"/>
                </a:lnTo>
                <a:lnTo>
                  <a:pt x="90897" y="376543"/>
                </a:lnTo>
                <a:lnTo>
                  <a:pt x="92187" y="369408"/>
                </a:lnTo>
                <a:lnTo>
                  <a:pt x="94938" y="362888"/>
                </a:lnTo>
                <a:lnTo>
                  <a:pt x="98959" y="356601"/>
                </a:lnTo>
                <a:lnTo>
                  <a:pt x="104059" y="350167"/>
                </a:lnTo>
                <a:lnTo>
                  <a:pt x="102960" y="355538"/>
                </a:lnTo>
                <a:lnTo>
                  <a:pt x="104551" y="366533"/>
                </a:lnTo>
                <a:lnTo>
                  <a:pt x="107441" y="369067"/>
                </a:lnTo>
                <a:lnTo>
                  <a:pt x="109902" y="366093"/>
                </a:lnTo>
                <a:lnTo>
                  <a:pt x="109326" y="363737"/>
                </a:lnTo>
                <a:lnTo>
                  <a:pt x="112603" y="360062"/>
                </a:lnTo>
                <a:lnTo>
                  <a:pt x="115043" y="357894"/>
                </a:lnTo>
                <a:lnTo>
                  <a:pt x="116760" y="354900"/>
                </a:lnTo>
                <a:lnTo>
                  <a:pt x="119211" y="352711"/>
                </a:lnTo>
                <a:lnTo>
                  <a:pt x="121776" y="348230"/>
                </a:lnTo>
                <a:lnTo>
                  <a:pt x="129482" y="335508"/>
                </a:lnTo>
                <a:lnTo>
                  <a:pt x="125943" y="331413"/>
                </a:lnTo>
                <a:lnTo>
                  <a:pt x="124027" y="337508"/>
                </a:lnTo>
                <a:lnTo>
                  <a:pt x="113263" y="349989"/>
                </a:lnTo>
                <a:lnTo>
                  <a:pt x="111075" y="348293"/>
                </a:lnTo>
                <a:lnTo>
                  <a:pt x="117325" y="338715"/>
                </a:lnTo>
                <a:lnTo>
                  <a:pt x="122468" y="327386"/>
                </a:lnTo>
                <a:lnTo>
                  <a:pt x="126640" y="315552"/>
                </a:lnTo>
                <a:lnTo>
                  <a:pt x="129975" y="304461"/>
                </a:lnTo>
                <a:lnTo>
                  <a:pt x="130697" y="305268"/>
                </a:lnTo>
                <a:lnTo>
                  <a:pt x="131912" y="310021"/>
                </a:lnTo>
                <a:lnTo>
                  <a:pt x="130697" y="316943"/>
                </a:lnTo>
                <a:lnTo>
                  <a:pt x="131990" y="312780"/>
                </a:lnTo>
                <a:lnTo>
                  <a:pt x="133353" y="304104"/>
                </a:lnTo>
                <a:lnTo>
                  <a:pt x="134592" y="295128"/>
                </a:lnTo>
                <a:lnTo>
                  <a:pt x="135514" y="290064"/>
                </a:lnTo>
                <a:lnTo>
                  <a:pt x="136278" y="290106"/>
                </a:lnTo>
                <a:lnTo>
                  <a:pt x="139052" y="308656"/>
                </a:lnTo>
                <a:lnTo>
                  <a:pt x="134726" y="328486"/>
                </a:lnTo>
                <a:lnTo>
                  <a:pt x="126807" y="346326"/>
                </a:lnTo>
                <a:lnTo>
                  <a:pt x="118802" y="358910"/>
                </a:lnTo>
                <a:lnTo>
                  <a:pt x="124257" y="356942"/>
                </a:lnTo>
                <a:lnTo>
                  <a:pt x="131838" y="346554"/>
                </a:lnTo>
                <a:lnTo>
                  <a:pt x="132760" y="344261"/>
                </a:lnTo>
                <a:lnTo>
                  <a:pt x="129938" y="351333"/>
                </a:lnTo>
                <a:lnTo>
                  <a:pt x="126819" y="357579"/>
                </a:lnTo>
                <a:lnTo>
                  <a:pt x="123058" y="362763"/>
                </a:lnTo>
                <a:lnTo>
                  <a:pt x="118310" y="366648"/>
                </a:lnTo>
                <a:lnTo>
                  <a:pt x="129891" y="361982"/>
                </a:lnTo>
                <a:lnTo>
                  <a:pt x="136100" y="352603"/>
                </a:lnTo>
                <a:lnTo>
                  <a:pt x="139584" y="343461"/>
                </a:lnTo>
                <a:lnTo>
                  <a:pt x="142990" y="339507"/>
                </a:lnTo>
                <a:lnTo>
                  <a:pt x="140766" y="345551"/>
                </a:lnTo>
                <a:lnTo>
                  <a:pt x="139062" y="353135"/>
                </a:lnTo>
                <a:lnTo>
                  <a:pt x="138824" y="360202"/>
                </a:lnTo>
                <a:lnTo>
                  <a:pt x="141000" y="364690"/>
                </a:lnTo>
                <a:lnTo>
                  <a:pt x="144889" y="369616"/>
                </a:lnTo>
                <a:lnTo>
                  <a:pt x="149737" y="375784"/>
                </a:lnTo>
                <a:lnTo>
                  <a:pt x="153868" y="378269"/>
                </a:lnTo>
                <a:lnTo>
                  <a:pt x="155607" y="372145"/>
                </a:lnTo>
                <a:lnTo>
                  <a:pt x="167963" y="373140"/>
                </a:lnTo>
                <a:lnTo>
                  <a:pt x="173575" y="292525"/>
                </a:lnTo>
                <a:lnTo>
                  <a:pt x="175120" y="303193"/>
                </a:lnTo>
                <a:lnTo>
                  <a:pt x="172594" y="326856"/>
                </a:lnTo>
                <a:lnTo>
                  <a:pt x="170683" y="352015"/>
                </a:lnTo>
                <a:lnTo>
                  <a:pt x="174078" y="367172"/>
                </a:lnTo>
                <a:lnTo>
                  <a:pt x="175636" y="360026"/>
                </a:lnTo>
                <a:lnTo>
                  <a:pt x="176844" y="343747"/>
                </a:lnTo>
                <a:lnTo>
                  <a:pt x="177684" y="326421"/>
                </a:lnTo>
                <a:lnTo>
                  <a:pt x="178141" y="316136"/>
                </a:lnTo>
                <a:lnTo>
                  <a:pt x="180756" y="327365"/>
                </a:lnTo>
                <a:lnTo>
                  <a:pt x="182972" y="344633"/>
                </a:lnTo>
                <a:lnTo>
                  <a:pt x="184424" y="360581"/>
                </a:lnTo>
                <a:lnTo>
                  <a:pt x="184748" y="367852"/>
                </a:lnTo>
                <a:lnTo>
                  <a:pt x="188314" y="364382"/>
                </a:lnTo>
                <a:lnTo>
                  <a:pt x="190769" y="358999"/>
                </a:lnTo>
                <a:lnTo>
                  <a:pt x="192305" y="352038"/>
                </a:lnTo>
                <a:lnTo>
                  <a:pt x="193114" y="343832"/>
                </a:lnTo>
                <a:lnTo>
                  <a:pt x="195484" y="348169"/>
                </a:lnTo>
                <a:lnTo>
                  <a:pt x="196990" y="355686"/>
                </a:lnTo>
                <a:lnTo>
                  <a:pt x="197421" y="364831"/>
                </a:lnTo>
                <a:lnTo>
                  <a:pt x="196569" y="374051"/>
                </a:lnTo>
                <a:lnTo>
                  <a:pt x="201836" y="369130"/>
                </a:lnTo>
                <a:lnTo>
                  <a:pt x="202412" y="358313"/>
                </a:lnTo>
                <a:lnTo>
                  <a:pt x="204538" y="350251"/>
                </a:lnTo>
                <a:lnTo>
                  <a:pt x="208956" y="356942"/>
                </a:lnTo>
                <a:lnTo>
                  <a:pt x="207951" y="363392"/>
                </a:lnTo>
                <a:lnTo>
                  <a:pt x="207218" y="370721"/>
                </a:lnTo>
                <a:lnTo>
                  <a:pt x="211750" y="360619"/>
                </a:lnTo>
                <a:lnTo>
                  <a:pt x="213396" y="348087"/>
                </a:lnTo>
                <a:lnTo>
                  <a:pt x="213338" y="336794"/>
                </a:lnTo>
                <a:lnTo>
                  <a:pt x="212757" y="330408"/>
                </a:lnTo>
                <a:lnTo>
                  <a:pt x="214517" y="332157"/>
                </a:lnTo>
                <a:lnTo>
                  <a:pt x="216872" y="332796"/>
                </a:lnTo>
                <a:lnTo>
                  <a:pt x="220851" y="339612"/>
                </a:lnTo>
                <a:lnTo>
                  <a:pt x="225252" y="325807"/>
                </a:lnTo>
                <a:lnTo>
                  <a:pt x="226415" y="314041"/>
                </a:lnTo>
                <a:lnTo>
                  <a:pt x="227585" y="305014"/>
                </a:lnTo>
                <a:lnTo>
                  <a:pt x="232003" y="299425"/>
                </a:lnTo>
                <a:lnTo>
                  <a:pt x="228265" y="321728"/>
                </a:lnTo>
                <a:lnTo>
                  <a:pt x="227513" y="326268"/>
                </a:lnTo>
                <a:lnTo>
                  <a:pt x="226219" y="332472"/>
                </a:lnTo>
                <a:lnTo>
                  <a:pt x="224008" y="339676"/>
                </a:lnTo>
                <a:lnTo>
                  <a:pt x="220506" y="347214"/>
                </a:lnTo>
                <a:lnTo>
                  <a:pt x="220024" y="342649"/>
                </a:lnTo>
                <a:lnTo>
                  <a:pt x="217176" y="339507"/>
                </a:lnTo>
                <a:lnTo>
                  <a:pt x="215155" y="336230"/>
                </a:lnTo>
                <a:lnTo>
                  <a:pt x="215855" y="344289"/>
                </a:lnTo>
                <a:lnTo>
                  <a:pt x="215664" y="353904"/>
                </a:lnTo>
                <a:lnTo>
                  <a:pt x="216025" y="362550"/>
                </a:lnTo>
                <a:lnTo>
                  <a:pt x="218380" y="367706"/>
                </a:lnTo>
                <a:lnTo>
                  <a:pt x="217700" y="365727"/>
                </a:lnTo>
                <a:lnTo>
                  <a:pt x="217721" y="358397"/>
                </a:lnTo>
                <a:lnTo>
                  <a:pt x="222056" y="354983"/>
                </a:lnTo>
                <a:lnTo>
                  <a:pt x="220401" y="360041"/>
                </a:lnTo>
                <a:lnTo>
                  <a:pt x="222946" y="368281"/>
                </a:lnTo>
                <a:lnTo>
                  <a:pt x="224265" y="371213"/>
                </a:lnTo>
                <a:lnTo>
                  <a:pt x="224244" y="367475"/>
                </a:lnTo>
                <a:lnTo>
                  <a:pt x="226139" y="362868"/>
                </a:lnTo>
                <a:lnTo>
                  <a:pt x="228087" y="361203"/>
                </a:lnTo>
                <a:lnTo>
                  <a:pt x="226862" y="363842"/>
                </a:lnTo>
                <a:lnTo>
                  <a:pt x="227940" y="371863"/>
                </a:lnTo>
                <a:lnTo>
                  <a:pt x="229448" y="373862"/>
                </a:lnTo>
                <a:lnTo>
                  <a:pt x="229927" y="370073"/>
                </a:lnTo>
                <a:lnTo>
                  <a:pt x="230839" y="362517"/>
                </a:lnTo>
                <a:lnTo>
                  <a:pt x="232786" y="353525"/>
                </a:lnTo>
                <a:lnTo>
                  <a:pt x="236369" y="345424"/>
                </a:lnTo>
                <a:lnTo>
                  <a:pt x="238856" y="357191"/>
                </a:lnTo>
                <a:lnTo>
                  <a:pt x="246188" y="364683"/>
                </a:lnTo>
                <a:lnTo>
                  <a:pt x="254404" y="370336"/>
                </a:lnTo>
                <a:lnTo>
                  <a:pt x="259541" y="376585"/>
                </a:lnTo>
                <a:lnTo>
                  <a:pt x="259541" y="158246"/>
                </a:lnTo>
                <a:lnTo>
                  <a:pt x="252138" y="135874"/>
                </a:lnTo>
                <a:lnTo>
                  <a:pt x="242935" y="118385"/>
                </a:lnTo>
                <a:lnTo>
                  <a:pt x="235160" y="106001"/>
                </a:lnTo>
                <a:lnTo>
                  <a:pt x="232045" y="98949"/>
                </a:lnTo>
                <a:lnTo>
                  <a:pt x="233804" y="99201"/>
                </a:lnTo>
                <a:lnTo>
                  <a:pt x="235165" y="99798"/>
                </a:lnTo>
                <a:lnTo>
                  <a:pt x="239751" y="97881"/>
                </a:lnTo>
                <a:lnTo>
                  <a:pt x="230668" y="93763"/>
                </a:lnTo>
                <a:lnTo>
                  <a:pt x="223808" y="89448"/>
                </a:lnTo>
                <a:lnTo>
                  <a:pt x="218658" y="85647"/>
                </a:lnTo>
                <a:lnTo>
                  <a:pt x="214705" y="83065"/>
                </a:lnTo>
                <a:lnTo>
                  <a:pt x="225029" y="76008"/>
                </a:lnTo>
                <a:lnTo>
                  <a:pt x="218776" y="74782"/>
                </a:lnTo>
                <a:lnTo>
                  <a:pt x="209686" y="72403"/>
                </a:lnTo>
                <a:lnTo>
                  <a:pt x="201563" y="69008"/>
                </a:lnTo>
                <a:lnTo>
                  <a:pt x="198213" y="64731"/>
                </a:lnTo>
                <a:lnTo>
                  <a:pt x="203690" y="61170"/>
                </a:lnTo>
                <a:lnTo>
                  <a:pt x="208276" y="59872"/>
                </a:lnTo>
                <a:lnTo>
                  <a:pt x="212778" y="56385"/>
                </a:lnTo>
                <a:lnTo>
                  <a:pt x="204446" y="54802"/>
                </a:lnTo>
                <a:lnTo>
                  <a:pt x="196708" y="52981"/>
                </a:lnTo>
                <a:lnTo>
                  <a:pt x="190364" y="50718"/>
                </a:lnTo>
                <a:lnTo>
                  <a:pt x="186214" y="47810"/>
                </a:lnTo>
                <a:lnTo>
                  <a:pt x="187502" y="46658"/>
                </a:lnTo>
                <a:lnTo>
                  <a:pt x="191899" y="40867"/>
                </a:lnTo>
                <a:lnTo>
                  <a:pt x="192308" y="39077"/>
                </a:lnTo>
                <a:lnTo>
                  <a:pt x="180665" y="35570"/>
                </a:lnTo>
                <a:lnTo>
                  <a:pt x="171930" y="31879"/>
                </a:lnTo>
                <a:lnTo>
                  <a:pt x="164215" y="27837"/>
                </a:lnTo>
                <a:lnTo>
                  <a:pt x="155628" y="23276"/>
                </a:lnTo>
                <a:lnTo>
                  <a:pt x="156927" y="22240"/>
                </a:lnTo>
                <a:lnTo>
                  <a:pt x="159262" y="21130"/>
                </a:lnTo>
                <a:lnTo>
                  <a:pt x="159670" y="19580"/>
                </a:lnTo>
                <a:lnTo>
                  <a:pt x="150097" y="15538"/>
                </a:lnTo>
                <a:lnTo>
                  <a:pt x="142486" y="12218"/>
                </a:lnTo>
                <a:lnTo>
                  <a:pt x="135564" y="9351"/>
                </a:lnTo>
                <a:lnTo>
                  <a:pt x="96614" y="324"/>
                </a:lnTo>
                <a:lnTo>
                  <a:pt x="91368" y="0"/>
                </a:lnTo>
                <a:lnTo>
                  <a:pt x="85945" y="0"/>
                </a:lnTo>
                <a:lnTo>
                  <a:pt x="74683" y="463"/>
                </a:lnTo>
                <a:lnTo>
                  <a:pt x="62791" y="1969"/>
                </a:lnTo>
                <a:lnTo>
                  <a:pt x="50149" y="4695"/>
                </a:lnTo>
                <a:lnTo>
                  <a:pt x="36637" y="8816"/>
                </a:lnTo>
              </a:path>
            </a:pathLst>
          </a:custGeom>
          <a:ln w="530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83574" y="2384242"/>
            <a:ext cx="254582" cy="233887"/>
          </a:xfrm>
          <a:prstGeom prst="rect">
            <a:avLst/>
          </a:prstGeom>
        </p:spPr>
      </p:pic>
      <p:pic>
        <p:nvPicPr>
          <p:cNvPr id="86" name="bg object 8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311522" y="2356661"/>
            <a:ext cx="854696" cy="335267"/>
          </a:xfrm>
          <a:prstGeom prst="rect">
            <a:avLst/>
          </a:prstGeom>
        </p:spPr>
      </p:pic>
      <p:pic>
        <p:nvPicPr>
          <p:cNvPr id="87" name="bg object 8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723458" y="1090020"/>
            <a:ext cx="1446855" cy="1613135"/>
          </a:xfrm>
          <a:prstGeom prst="rect">
            <a:avLst/>
          </a:prstGeom>
        </p:spPr>
      </p:pic>
      <p:pic>
        <p:nvPicPr>
          <p:cNvPr id="88" name="bg object 8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460871" y="2136406"/>
            <a:ext cx="62613" cy="257583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333574" y="2104333"/>
            <a:ext cx="122572" cy="277593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335344" y="2089789"/>
            <a:ext cx="2680" cy="4837"/>
          </a:xfrm>
          <a:prstGeom prst="rect">
            <a:avLst/>
          </a:prstGeom>
        </p:spPr>
      </p:pic>
      <p:pic>
        <p:nvPicPr>
          <p:cNvPr id="91" name="bg object 9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278382" y="2095433"/>
            <a:ext cx="69893" cy="222694"/>
          </a:xfrm>
          <a:prstGeom prst="rect">
            <a:avLst/>
          </a:prstGeom>
        </p:spPr>
      </p:pic>
      <p:pic>
        <p:nvPicPr>
          <p:cNvPr id="92" name="bg object 9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292340" y="2077005"/>
            <a:ext cx="4103" cy="9622"/>
          </a:xfrm>
          <a:prstGeom prst="rect">
            <a:avLst/>
          </a:prstGeom>
        </p:spPr>
      </p:pic>
      <p:pic>
        <p:nvPicPr>
          <p:cNvPr id="93" name="bg object 9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154595" y="2049445"/>
            <a:ext cx="138017" cy="198884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204520" y="2019468"/>
            <a:ext cx="22428" cy="5221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068839" y="1964516"/>
            <a:ext cx="134792" cy="174480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922236" y="1848236"/>
            <a:ext cx="206706" cy="214579"/>
          </a:xfrm>
          <a:prstGeom prst="rect">
            <a:avLst/>
          </a:prstGeom>
        </p:spPr>
      </p:pic>
      <p:pic>
        <p:nvPicPr>
          <p:cNvPr id="97" name="bg object 9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841736" y="1794698"/>
            <a:ext cx="217417" cy="145995"/>
          </a:xfrm>
          <a:prstGeom prst="rect">
            <a:avLst/>
          </a:prstGeom>
        </p:spPr>
      </p:pic>
      <p:pic>
        <p:nvPicPr>
          <p:cNvPr id="98" name="bg object 9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799214" y="1744553"/>
            <a:ext cx="238003" cy="101737"/>
          </a:xfrm>
          <a:prstGeom prst="rect">
            <a:avLst/>
          </a:prstGeom>
        </p:spPr>
      </p:pic>
      <p:pic>
        <p:nvPicPr>
          <p:cNvPr id="99" name="bg object 9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751194" y="1650284"/>
            <a:ext cx="268777" cy="129645"/>
          </a:xfrm>
          <a:prstGeom prst="rect">
            <a:avLst/>
          </a:prstGeom>
        </p:spPr>
      </p:pic>
      <p:pic>
        <p:nvPicPr>
          <p:cNvPr id="100" name="bg object 10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734870" y="1381307"/>
            <a:ext cx="298503" cy="266663"/>
          </a:xfrm>
          <a:prstGeom prst="rect">
            <a:avLst/>
          </a:prstGeom>
        </p:spPr>
      </p:pic>
      <p:pic>
        <p:nvPicPr>
          <p:cNvPr id="101" name="bg object 10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732933" y="1132939"/>
            <a:ext cx="336083" cy="305990"/>
          </a:xfrm>
          <a:prstGeom prst="rect">
            <a:avLst/>
          </a:prstGeom>
        </p:spPr>
      </p:pic>
      <p:pic>
        <p:nvPicPr>
          <p:cNvPr id="102" name="bg object 10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997815" y="1547177"/>
            <a:ext cx="171816" cy="57830"/>
          </a:xfrm>
          <a:prstGeom prst="rect">
            <a:avLst/>
          </a:prstGeom>
        </p:spPr>
      </p:pic>
      <p:pic>
        <p:nvPicPr>
          <p:cNvPr id="103" name="bg object 10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752681" y="1095203"/>
            <a:ext cx="555009" cy="468362"/>
          </a:xfrm>
          <a:prstGeom prst="rect">
            <a:avLst/>
          </a:prstGeom>
        </p:spPr>
      </p:pic>
      <p:pic>
        <p:nvPicPr>
          <p:cNvPr id="104" name="bg object 10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987271" y="1598443"/>
            <a:ext cx="308441" cy="481869"/>
          </a:xfrm>
          <a:prstGeom prst="rect">
            <a:avLst/>
          </a:prstGeom>
        </p:spPr>
      </p:pic>
      <p:pic>
        <p:nvPicPr>
          <p:cNvPr id="105" name="bg object 10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256666" y="1960138"/>
            <a:ext cx="99954" cy="168937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346328" y="1995855"/>
            <a:ext cx="20826" cy="37422"/>
          </a:xfrm>
          <a:prstGeom prst="rect">
            <a:avLst/>
          </a:prstGeom>
        </p:spPr>
      </p:pic>
      <p:pic>
        <p:nvPicPr>
          <p:cNvPr id="107" name="bg object 107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356911" y="1967719"/>
            <a:ext cx="84753" cy="194549"/>
          </a:xfrm>
          <a:prstGeom prst="rect">
            <a:avLst/>
          </a:prstGeom>
        </p:spPr>
      </p:pic>
      <p:pic>
        <p:nvPicPr>
          <p:cNvPr id="108" name="bg object 10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435529" y="2024315"/>
            <a:ext cx="7895" cy="17559"/>
          </a:xfrm>
          <a:prstGeom prst="rect">
            <a:avLst/>
          </a:prstGeom>
        </p:spPr>
      </p:pic>
      <p:pic>
        <p:nvPicPr>
          <p:cNvPr id="109" name="bg object 10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443078" y="2008556"/>
            <a:ext cx="84061" cy="164487"/>
          </a:xfrm>
          <a:prstGeom prst="rect">
            <a:avLst/>
          </a:prstGeom>
        </p:spPr>
      </p:pic>
      <p:pic>
        <p:nvPicPr>
          <p:cNvPr id="110" name="bg object 11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140104" y="1518037"/>
            <a:ext cx="159995" cy="250788"/>
          </a:xfrm>
          <a:prstGeom prst="rect">
            <a:avLst/>
          </a:prstGeom>
        </p:spPr>
      </p:pic>
      <p:pic>
        <p:nvPicPr>
          <p:cNvPr id="111" name="bg object 11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158763" y="1740910"/>
            <a:ext cx="142781" cy="140121"/>
          </a:xfrm>
          <a:prstGeom prst="rect">
            <a:avLst/>
          </a:prstGeom>
        </p:spPr>
      </p:pic>
      <p:pic>
        <p:nvPicPr>
          <p:cNvPr id="112" name="bg object 11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224824" y="1815767"/>
            <a:ext cx="291718" cy="224663"/>
          </a:xfrm>
          <a:prstGeom prst="rect">
            <a:avLst/>
          </a:prstGeom>
        </p:spPr>
      </p:pic>
      <p:pic>
        <p:nvPicPr>
          <p:cNvPr id="113" name="bg object 11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208154" y="1453264"/>
            <a:ext cx="88238" cy="76008"/>
          </a:xfrm>
          <a:prstGeom prst="rect">
            <a:avLst/>
          </a:prstGeom>
        </p:spPr>
      </p:pic>
      <p:pic>
        <p:nvPicPr>
          <p:cNvPr id="114" name="bg object 11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270111" y="1497124"/>
            <a:ext cx="315879" cy="388619"/>
          </a:xfrm>
          <a:prstGeom prst="rect">
            <a:avLst/>
          </a:prstGeom>
        </p:spPr>
      </p:pic>
      <p:sp>
        <p:nvSpPr>
          <p:cNvPr id="115" name="bg object 115"/>
          <p:cNvSpPr/>
          <p:nvPr/>
        </p:nvSpPr>
        <p:spPr>
          <a:xfrm>
            <a:off x="4304408" y="1514295"/>
            <a:ext cx="186055" cy="329565"/>
          </a:xfrm>
          <a:custGeom>
            <a:avLst/>
            <a:gdLst/>
            <a:ahLst/>
            <a:cxnLst/>
            <a:rect l="l" t="t" r="r" b="b"/>
            <a:pathLst>
              <a:path w="186054" h="329564">
                <a:moveTo>
                  <a:pt x="0" y="0"/>
                </a:moveTo>
                <a:lnTo>
                  <a:pt x="18847" y="26243"/>
                </a:lnTo>
                <a:lnTo>
                  <a:pt x="41659" y="51715"/>
                </a:lnTo>
                <a:lnTo>
                  <a:pt x="60319" y="75805"/>
                </a:lnTo>
                <a:lnTo>
                  <a:pt x="66710" y="97902"/>
                </a:lnTo>
                <a:lnTo>
                  <a:pt x="66008" y="103829"/>
                </a:lnTo>
                <a:lnTo>
                  <a:pt x="62249" y="108802"/>
                </a:lnTo>
                <a:lnTo>
                  <a:pt x="59767" y="111368"/>
                </a:lnTo>
                <a:lnTo>
                  <a:pt x="51787" y="122956"/>
                </a:lnTo>
                <a:lnTo>
                  <a:pt x="51991" y="130596"/>
                </a:lnTo>
                <a:lnTo>
                  <a:pt x="54918" y="137002"/>
                </a:lnTo>
                <a:lnTo>
                  <a:pt x="55108" y="144885"/>
                </a:lnTo>
                <a:lnTo>
                  <a:pt x="54155" y="147901"/>
                </a:lnTo>
                <a:lnTo>
                  <a:pt x="51223" y="151314"/>
                </a:lnTo>
                <a:lnTo>
                  <a:pt x="48249" y="158277"/>
                </a:lnTo>
                <a:lnTo>
                  <a:pt x="44769" y="175167"/>
                </a:lnTo>
                <a:lnTo>
                  <a:pt x="49660" y="205027"/>
                </a:lnTo>
                <a:lnTo>
                  <a:pt x="46804" y="225197"/>
                </a:lnTo>
                <a:lnTo>
                  <a:pt x="47232" y="231691"/>
                </a:lnTo>
                <a:lnTo>
                  <a:pt x="51550" y="239695"/>
                </a:lnTo>
                <a:lnTo>
                  <a:pt x="68123" y="261960"/>
                </a:lnTo>
                <a:lnTo>
                  <a:pt x="75726" y="277335"/>
                </a:lnTo>
                <a:lnTo>
                  <a:pt x="100855" y="307069"/>
                </a:lnTo>
                <a:lnTo>
                  <a:pt x="146453" y="326138"/>
                </a:lnTo>
                <a:lnTo>
                  <a:pt x="177235" y="328184"/>
                </a:lnTo>
                <a:lnTo>
                  <a:pt x="185847" y="328963"/>
                </a:lnTo>
                <a:lnTo>
                  <a:pt x="176945" y="326839"/>
                </a:lnTo>
                <a:lnTo>
                  <a:pt x="163429" y="324944"/>
                </a:lnTo>
                <a:lnTo>
                  <a:pt x="147274" y="322218"/>
                </a:lnTo>
                <a:lnTo>
                  <a:pt x="84929" y="289453"/>
                </a:lnTo>
                <a:lnTo>
                  <a:pt x="80420" y="276288"/>
                </a:lnTo>
                <a:lnTo>
                  <a:pt x="72500" y="259887"/>
                </a:lnTo>
                <a:lnTo>
                  <a:pt x="64521" y="249762"/>
                </a:lnTo>
                <a:lnTo>
                  <a:pt x="56864" y="241240"/>
                </a:lnTo>
                <a:lnTo>
                  <a:pt x="51685" y="233646"/>
                </a:lnTo>
                <a:lnTo>
                  <a:pt x="51139" y="226307"/>
                </a:lnTo>
                <a:lnTo>
                  <a:pt x="54141" y="206403"/>
                </a:lnTo>
                <a:lnTo>
                  <a:pt x="51754" y="189911"/>
                </a:lnTo>
                <a:lnTo>
                  <a:pt x="49113" y="175243"/>
                </a:lnTo>
                <a:lnTo>
                  <a:pt x="51349" y="160811"/>
                </a:lnTo>
                <a:lnTo>
                  <a:pt x="54448" y="153566"/>
                </a:lnTo>
                <a:lnTo>
                  <a:pt x="62123" y="148257"/>
                </a:lnTo>
                <a:lnTo>
                  <a:pt x="62249" y="144477"/>
                </a:lnTo>
                <a:lnTo>
                  <a:pt x="60774" y="138459"/>
                </a:lnTo>
                <a:lnTo>
                  <a:pt x="57665" y="133950"/>
                </a:lnTo>
                <a:lnTo>
                  <a:pt x="55605" y="129097"/>
                </a:lnTo>
                <a:lnTo>
                  <a:pt x="57275" y="122048"/>
                </a:lnTo>
                <a:lnTo>
                  <a:pt x="61525" y="116044"/>
                </a:lnTo>
                <a:lnTo>
                  <a:pt x="66638" y="110418"/>
                </a:lnTo>
                <a:lnTo>
                  <a:pt x="70912" y="104496"/>
                </a:lnTo>
                <a:lnTo>
                  <a:pt x="72647" y="97609"/>
                </a:lnTo>
                <a:lnTo>
                  <a:pt x="64583" y="73507"/>
                </a:lnTo>
                <a:lnTo>
                  <a:pt x="45389" y="49044"/>
                </a:lnTo>
                <a:lnTo>
                  <a:pt x="21662" y="24461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6" name="bg object 11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469654" y="1885827"/>
            <a:ext cx="5957" cy="7298"/>
          </a:xfrm>
          <a:prstGeom prst="rect">
            <a:avLst/>
          </a:prstGeom>
        </p:spPr>
      </p:pic>
      <p:pic>
        <p:nvPicPr>
          <p:cNvPr id="117" name="bg object 11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309250" y="1766387"/>
            <a:ext cx="12554" cy="6502"/>
          </a:xfrm>
          <a:prstGeom prst="rect">
            <a:avLst/>
          </a:prstGeom>
        </p:spPr>
      </p:pic>
      <p:pic>
        <p:nvPicPr>
          <p:cNvPr id="118" name="bg object 11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458942" y="1875356"/>
            <a:ext cx="88306" cy="85881"/>
          </a:xfrm>
          <a:prstGeom prst="rect">
            <a:avLst/>
          </a:prstGeom>
        </p:spPr>
      </p:pic>
      <p:sp>
        <p:nvSpPr>
          <p:cNvPr id="119" name="bg object 119"/>
          <p:cNvSpPr/>
          <p:nvPr/>
        </p:nvSpPr>
        <p:spPr>
          <a:xfrm>
            <a:off x="4887233" y="1090020"/>
            <a:ext cx="867410" cy="1313180"/>
          </a:xfrm>
          <a:custGeom>
            <a:avLst/>
            <a:gdLst/>
            <a:ahLst/>
            <a:cxnLst/>
            <a:rect l="l" t="t" r="r" b="b"/>
            <a:pathLst>
              <a:path w="867410" h="1313180">
                <a:moveTo>
                  <a:pt x="791145" y="0"/>
                </a:moveTo>
                <a:lnTo>
                  <a:pt x="790255" y="408"/>
                </a:lnTo>
                <a:lnTo>
                  <a:pt x="752068" y="27224"/>
                </a:lnTo>
                <a:lnTo>
                  <a:pt x="745469" y="30826"/>
                </a:lnTo>
                <a:lnTo>
                  <a:pt x="730855" y="38002"/>
                </a:lnTo>
                <a:lnTo>
                  <a:pt x="708980" y="48291"/>
                </a:lnTo>
                <a:lnTo>
                  <a:pt x="695310" y="55262"/>
                </a:lnTo>
                <a:lnTo>
                  <a:pt x="682654" y="62811"/>
                </a:lnTo>
                <a:lnTo>
                  <a:pt x="661540" y="78603"/>
                </a:lnTo>
                <a:lnTo>
                  <a:pt x="635146" y="97257"/>
                </a:lnTo>
                <a:lnTo>
                  <a:pt x="591747" y="132221"/>
                </a:lnTo>
                <a:lnTo>
                  <a:pt x="546134" y="174733"/>
                </a:lnTo>
                <a:lnTo>
                  <a:pt x="485730" y="240516"/>
                </a:lnTo>
                <a:lnTo>
                  <a:pt x="480526" y="243458"/>
                </a:lnTo>
                <a:lnTo>
                  <a:pt x="435273" y="282425"/>
                </a:lnTo>
                <a:lnTo>
                  <a:pt x="395401" y="321024"/>
                </a:lnTo>
                <a:lnTo>
                  <a:pt x="358195" y="358722"/>
                </a:lnTo>
                <a:lnTo>
                  <a:pt x="347642" y="361831"/>
                </a:lnTo>
                <a:lnTo>
                  <a:pt x="335018" y="369274"/>
                </a:lnTo>
                <a:lnTo>
                  <a:pt x="322276" y="378691"/>
                </a:lnTo>
                <a:lnTo>
                  <a:pt x="311369" y="387726"/>
                </a:lnTo>
                <a:lnTo>
                  <a:pt x="301882" y="396239"/>
                </a:lnTo>
                <a:lnTo>
                  <a:pt x="291768" y="404574"/>
                </a:lnTo>
                <a:lnTo>
                  <a:pt x="285464" y="408437"/>
                </a:lnTo>
                <a:lnTo>
                  <a:pt x="280365" y="412510"/>
                </a:lnTo>
                <a:lnTo>
                  <a:pt x="267915" y="425442"/>
                </a:lnTo>
                <a:lnTo>
                  <a:pt x="263863" y="428929"/>
                </a:lnTo>
                <a:lnTo>
                  <a:pt x="260313" y="428887"/>
                </a:lnTo>
                <a:lnTo>
                  <a:pt x="255025" y="433159"/>
                </a:lnTo>
                <a:lnTo>
                  <a:pt x="240502" y="447452"/>
                </a:lnTo>
                <a:lnTo>
                  <a:pt x="234471" y="453012"/>
                </a:lnTo>
                <a:lnTo>
                  <a:pt x="197028" y="485698"/>
                </a:lnTo>
                <a:lnTo>
                  <a:pt x="179677" y="504550"/>
                </a:lnTo>
                <a:lnTo>
                  <a:pt x="177216" y="506916"/>
                </a:lnTo>
                <a:lnTo>
                  <a:pt x="150903" y="545920"/>
                </a:lnTo>
                <a:lnTo>
                  <a:pt x="145387" y="567649"/>
                </a:lnTo>
                <a:lnTo>
                  <a:pt x="145663" y="574587"/>
                </a:lnTo>
                <a:lnTo>
                  <a:pt x="165070" y="599123"/>
                </a:lnTo>
                <a:lnTo>
                  <a:pt x="172902" y="604013"/>
                </a:lnTo>
                <a:lnTo>
                  <a:pt x="180211" y="605238"/>
                </a:lnTo>
                <a:lnTo>
                  <a:pt x="187027" y="605321"/>
                </a:lnTo>
                <a:lnTo>
                  <a:pt x="188043" y="606222"/>
                </a:lnTo>
                <a:lnTo>
                  <a:pt x="183571" y="644807"/>
                </a:lnTo>
                <a:lnTo>
                  <a:pt x="167258" y="690701"/>
                </a:lnTo>
                <a:lnTo>
                  <a:pt x="139280" y="718260"/>
                </a:lnTo>
                <a:lnTo>
                  <a:pt x="132045" y="719517"/>
                </a:lnTo>
                <a:lnTo>
                  <a:pt x="124862" y="717496"/>
                </a:lnTo>
                <a:lnTo>
                  <a:pt x="122652" y="716397"/>
                </a:lnTo>
                <a:lnTo>
                  <a:pt x="117982" y="712826"/>
                </a:lnTo>
                <a:lnTo>
                  <a:pt x="110632" y="705224"/>
                </a:lnTo>
                <a:lnTo>
                  <a:pt x="106852" y="702041"/>
                </a:lnTo>
                <a:lnTo>
                  <a:pt x="85292" y="673204"/>
                </a:lnTo>
                <a:lnTo>
                  <a:pt x="82151" y="668932"/>
                </a:lnTo>
                <a:lnTo>
                  <a:pt x="79439" y="665571"/>
                </a:lnTo>
                <a:lnTo>
                  <a:pt x="64162" y="654451"/>
                </a:lnTo>
                <a:lnTo>
                  <a:pt x="57429" y="652723"/>
                </a:lnTo>
                <a:lnTo>
                  <a:pt x="51723" y="649184"/>
                </a:lnTo>
                <a:lnTo>
                  <a:pt x="47984" y="647927"/>
                </a:lnTo>
                <a:lnTo>
                  <a:pt x="43953" y="647247"/>
                </a:lnTo>
                <a:lnTo>
                  <a:pt x="38854" y="646671"/>
                </a:lnTo>
                <a:lnTo>
                  <a:pt x="33880" y="647142"/>
                </a:lnTo>
                <a:lnTo>
                  <a:pt x="4079" y="677195"/>
                </a:lnTo>
                <a:lnTo>
                  <a:pt x="0" y="707091"/>
                </a:lnTo>
                <a:lnTo>
                  <a:pt x="1197" y="722314"/>
                </a:lnTo>
                <a:lnTo>
                  <a:pt x="13410" y="762933"/>
                </a:lnTo>
                <a:lnTo>
                  <a:pt x="39105" y="788667"/>
                </a:lnTo>
                <a:lnTo>
                  <a:pt x="38257" y="792342"/>
                </a:lnTo>
                <a:lnTo>
                  <a:pt x="37618" y="796164"/>
                </a:lnTo>
                <a:lnTo>
                  <a:pt x="37304" y="800007"/>
                </a:lnTo>
                <a:lnTo>
                  <a:pt x="37431" y="807952"/>
                </a:lnTo>
                <a:lnTo>
                  <a:pt x="39223" y="815121"/>
                </a:lnTo>
                <a:lnTo>
                  <a:pt x="42699" y="821561"/>
                </a:lnTo>
                <a:lnTo>
                  <a:pt x="47880" y="827315"/>
                </a:lnTo>
                <a:lnTo>
                  <a:pt x="50110" y="829315"/>
                </a:lnTo>
                <a:lnTo>
                  <a:pt x="56204" y="836341"/>
                </a:lnTo>
                <a:lnTo>
                  <a:pt x="63806" y="833262"/>
                </a:lnTo>
                <a:lnTo>
                  <a:pt x="66162" y="832739"/>
                </a:lnTo>
                <a:lnTo>
                  <a:pt x="64724" y="850747"/>
                </a:lnTo>
                <a:lnTo>
                  <a:pt x="65244" y="870067"/>
                </a:lnTo>
                <a:lnTo>
                  <a:pt x="66941" y="887361"/>
                </a:lnTo>
                <a:lnTo>
                  <a:pt x="69031" y="899291"/>
                </a:lnTo>
                <a:lnTo>
                  <a:pt x="70088" y="918254"/>
                </a:lnTo>
                <a:lnTo>
                  <a:pt x="67740" y="927564"/>
                </a:lnTo>
                <a:lnTo>
                  <a:pt x="66119" y="938280"/>
                </a:lnTo>
                <a:lnTo>
                  <a:pt x="65092" y="949341"/>
                </a:lnTo>
                <a:lnTo>
                  <a:pt x="64528" y="959688"/>
                </a:lnTo>
                <a:lnTo>
                  <a:pt x="60686" y="972818"/>
                </a:lnTo>
                <a:lnTo>
                  <a:pt x="61429" y="976106"/>
                </a:lnTo>
                <a:lnTo>
                  <a:pt x="59303" y="990231"/>
                </a:lnTo>
                <a:lnTo>
                  <a:pt x="59838" y="996514"/>
                </a:lnTo>
                <a:lnTo>
                  <a:pt x="59403" y="1005189"/>
                </a:lnTo>
                <a:lnTo>
                  <a:pt x="59567" y="1015520"/>
                </a:lnTo>
                <a:lnTo>
                  <a:pt x="60714" y="1025523"/>
                </a:lnTo>
                <a:lnTo>
                  <a:pt x="63230" y="1033214"/>
                </a:lnTo>
                <a:lnTo>
                  <a:pt x="64022" y="1042739"/>
                </a:lnTo>
                <a:lnTo>
                  <a:pt x="76507" y="1078155"/>
                </a:lnTo>
                <a:lnTo>
                  <a:pt x="76612" y="1094039"/>
                </a:lnTo>
                <a:lnTo>
                  <a:pt x="71327" y="1131288"/>
                </a:lnTo>
                <a:lnTo>
                  <a:pt x="70386" y="1141590"/>
                </a:lnTo>
                <a:lnTo>
                  <a:pt x="69900" y="1153200"/>
                </a:lnTo>
                <a:lnTo>
                  <a:pt x="67178" y="1168372"/>
                </a:lnTo>
                <a:lnTo>
                  <a:pt x="66717" y="1173398"/>
                </a:lnTo>
                <a:lnTo>
                  <a:pt x="65932" y="1175828"/>
                </a:lnTo>
                <a:lnTo>
                  <a:pt x="64044" y="1186343"/>
                </a:lnTo>
                <a:lnTo>
                  <a:pt x="63115" y="1197993"/>
                </a:lnTo>
                <a:lnTo>
                  <a:pt x="63364" y="1209390"/>
                </a:lnTo>
                <a:lnTo>
                  <a:pt x="65010" y="1219146"/>
                </a:lnTo>
                <a:lnTo>
                  <a:pt x="78614" y="1268051"/>
                </a:lnTo>
                <a:lnTo>
                  <a:pt x="92894" y="1303729"/>
                </a:lnTo>
                <a:lnTo>
                  <a:pt x="100224" y="1312693"/>
                </a:lnTo>
                <a:lnTo>
                  <a:pt x="103218" y="1312588"/>
                </a:lnTo>
                <a:lnTo>
                  <a:pt x="123151" y="1260543"/>
                </a:lnTo>
                <a:lnTo>
                  <a:pt x="129508" y="1216790"/>
                </a:lnTo>
                <a:lnTo>
                  <a:pt x="130767" y="1193597"/>
                </a:lnTo>
                <a:lnTo>
                  <a:pt x="131081" y="1198466"/>
                </a:lnTo>
                <a:lnTo>
                  <a:pt x="131804" y="1202968"/>
                </a:lnTo>
                <a:lnTo>
                  <a:pt x="132935" y="1206622"/>
                </a:lnTo>
                <a:lnTo>
                  <a:pt x="136709" y="1223330"/>
                </a:lnTo>
                <a:lnTo>
                  <a:pt x="159243" y="1282816"/>
                </a:lnTo>
                <a:lnTo>
                  <a:pt x="175520" y="1298766"/>
                </a:lnTo>
                <a:lnTo>
                  <a:pt x="176703" y="1298724"/>
                </a:lnTo>
                <a:lnTo>
                  <a:pt x="191525" y="1246979"/>
                </a:lnTo>
                <a:lnTo>
                  <a:pt x="197854" y="1188717"/>
                </a:lnTo>
                <a:lnTo>
                  <a:pt x="203447" y="1202955"/>
                </a:lnTo>
                <a:lnTo>
                  <a:pt x="229504" y="1251461"/>
                </a:lnTo>
                <a:lnTo>
                  <a:pt x="249989" y="1268202"/>
                </a:lnTo>
                <a:lnTo>
                  <a:pt x="253067" y="1267521"/>
                </a:lnTo>
                <a:lnTo>
                  <a:pt x="256858" y="1264830"/>
                </a:lnTo>
                <a:lnTo>
                  <a:pt x="257109" y="1263720"/>
                </a:lnTo>
                <a:lnTo>
                  <a:pt x="260229" y="1224216"/>
                </a:lnTo>
                <a:lnTo>
                  <a:pt x="261915" y="1194853"/>
                </a:lnTo>
                <a:lnTo>
                  <a:pt x="261465" y="1165200"/>
                </a:lnTo>
                <a:lnTo>
                  <a:pt x="266820" y="1177179"/>
                </a:lnTo>
                <a:lnTo>
                  <a:pt x="290296" y="1219114"/>
                </a:lnTo>
                <a:lnTo>
                  <a:pt x="309861" y="1234653"/>
                </a:lnTo>
                <a:lnTo>
                  <a:pt x="312751" y="1233732"/>
                </a:lnTo>
                <a:lnTo>
                  <a:pt x="315997" y="1230810"/>
                </a:lnTo>
                <a:lnTo>
                  <a:pt x="316144" y="1229763"/>
                </a:lnTo>
                <a:lnTo>
                  <a:pt x="316747" y="1185105"/>
                </a:lnTo>
                <a:lnTo>
                  <a:pt x="316625" y="1152211"/>
                </a:lnTo>
                <a:lnTo>
                  <a:pt x="315537" y="1132091"/>
                </a:lnTo>
                <a:lnTo>
                  <a:pt x="312493" y="1099339"/>
                </a:lnTo>
                <a:lnTo>
                  <a:pt x="310689" y="1083014"/>
                </a:lnTo>
                <a:lnTo>
                  <a:pt x="315683" y="1099537"/>
                </a:lnTo>
                <a:lnTo>
                  <a:pt x="338276" y="1142153"/>
                </a:lnTo>
                <a:lnTo>
                  <a:pt x="379116" y="1166226"/>
                </a:lnTo>
                <a:lnTo>
                  <a:pt x="381932" y="1162184"/>
                </a:lnTo>
                <a:lnTo>
                  <a:pt x="382320" y="1152226"/>
                </a:lnTo>
                <a:lnTo>
                  <a:pt x="382372" y="1135923"/>
                </a:lnTo>
                <a:lnTo>
                  <a:pt x="382215" y="1132541"/>
                </a:lnTo>
                <a:lnTo>
                  <a:pt x="382686" y="1124363"/>
                </a:lnTo>
                <a:lnTo>
                  <a:pt x="382110" y="1118332"/>
                </a:lnTo>
                <a:lnTo>
                  <a:pt x="380519" y="1112364"/>
                </a:lnTo>
                <a:lnTo>
                  <a:pt x="379796" y="1110311"/>
                </a:lnTo>
                <a:lnTo>
                  <a:pt x="376655" y="1096228"/>
                </a:lnTo>
                <a:lnTo>
                  <a:pt x="408696" y="1120730"/>
                </a:lnTo>
                <a:lnTo>
                  <a:pt x="440873" y="1130803"/>
                </a:lnTo>
                <a:lnTo>
                  <a:pt x="442978" y="1126300"/>
                </a:lnTo>
                <a:lnTo>
                  <a:pt x="441575" y="1116447"/>
                </a:lnTo>
                <a:lnTo>
                  <a:pt x="438747" y="1100385"/>
                </a:lnTo>
                <a:lnTo>
                  <a:pt x="437983" y="1097076"/>
                </a:lnTo>
                <a:lnTo>
                  <a:pt x="437030" y="1088961"/>
                </a:lnTo>
                <a:lnTo>
                  <a:pt x="435376" y="1083118"/>
                </a:lnTo>
                <a:lnTo>
                  <a:pt x="432769" y="1077537"/>
                </a:lnTo>
                <a:lnTo>
                  <a:pt x="431701" y="1075621"/>
                </a:lnTo>
                <a:lnTo>
                  <a:pt x="424392" y="1058187"/>
                </a:lnTo>
                <a:lnTo>
                  <a:pt x="401314" y="1017948"/>
                </a:lnTo>
                <a:lnTo>
                  <a:pt x="395293" y="1007005"/>
                </a:lnTo>
                <a:lnTo>
                  <a:pt x="408072" y="1018275"/>
                </a:lnTo>
                <a:lnTo>
                  <a:pt x="421646" y="1028428"/>
                </a:lnTo>
                <a:lnTo>
                  <a:pt x="435436" y="1037581"/>
                </a:lnTo>
                <a:lnTo>
                  <a:pt x="457842" y="1051153"/>
                </a:lnTo>
                <a:lnTo>
                  <a:pt x="465156" y="1054734"/>
                </a:lnTo>
                <a:lnTo>
                  <a:pt x="472732" y="1056985"/>
                </a:lnTo>
                <a:lnTo>
                  <a:pt x="479594" y="1056575"/>
                </a:lnTo>
                <a:lnTo>
                  <a:pt x="482453" y="1055559"/>
                </a:lnTo>
                <a:lnTo>
                  <a:pt x="484558" y="1053371"/>
                </a:lnTo>
                <a:lnTo>
                  <a:pt x="486023" y="1049245"/>
                </a:lnTo>
                <a:lnTo>
                  <a:pt x="482947" y="1042440"/>
                </a:lnTo>
                <a:lnTo>
                  <a:pt x="467911" y="1011818"/>
                </a:lnTo>
                <a:lnTo>
                  <a:pt x="458674" y="993498"/>
                </a:lnTo>
                <a:lnTo>
                  <a:pt x="467400" y="999264"/>
                </a:lnTo>
                <a:lnTo>
                  <a:pt x="503348" y="1019811"/>
                </a:lnTo>
                <a:lnTo>
                  <a:pt x="518456" y="1025046"/>
                </a:lnTo>
                <a:lnTo>
                  <a:pt x="525289" y="1024335"/>
                </a:lnTo>
                <a:lnTo>
                  <a:pt x="528116" y="1023214"/>
                </a:lnTo>
                <a:lnTo>
                  <a:pt x="530116" y="1020942"/>
                </a:lnTo>
                <a:lnTo>
                  <a:pt x="531425" y="1016775"/>
                </a:lnTo>
                <a:lnTo>
                  <a:pt x="527950" y="1009880"/>
                </a:lnTo>
                <a:lnTo>
                  <a:pt x="510936" y="978480"/>
                </a:lnTo>
                <a:lnTo>
                  <a:pt x="500526" y="959813"/>
                </a:lnTo>
                <a:lnTo>
                  <a:pt x="507374" y="964347"/>
                </a:lnTo>
                <a:lnTo>
                  <a:pt x="536378" y="974179"/>
                </a:lnTo>
                <a:lnTo>
                  <a:pt x="572335" y="981352"/>
                </a:lnTo>
                <a:lnTo>
                  <a:pt x="572817" y="975603"/>
                </a:lnTo>
                <a:lnTo>
                  <a:pt x="568293" y="965195"/>
                </a:lnTo>
                <a:lnTo>
                  <a:pt x="559937" y="947908"/>
                </a:lnTo>
                <a:lnTo>
                  <a:pt x="557938" y="944379"/>
                </a:lnTo>
                <a:lnTo>
                  <a:pt x="555131" y="938097"/>
                </a:lnTo>
                <a:lnTo>
                  <a:pt x="552838" y="933992"/>
                </a:lnTo>
                <a:lnTo>
                  <a:pt x="550179" y="930107"/>
                </a:lnTo>
                <a:lnTo>
                  <a:pt x="566105" y="936713"/>
                </a:lnTo>
                <a:lnTo>
                  <a:pt x="583244" y="942039"/>
                </a:lnTo>
                <a:lnTo>
                  <a:pt x="600279" y="945668"/>
                </a:lnTo>
                <a:lnTo>
                  <a:pt x="615894" y="947185"/>
                </a:lnTo>
                <a:lnTo>
                  <a:pt x="621161" y="947332"/>
                </a:lnTo>
                <a:lnTo>
                  <a:pt x="623789" y="944934"/>
                </a:lnTo>
                <a:lnTo>
                  <a:pt x="628145" y="938306"/>
                </a:lnTo>
                <a:lnTo>
                  <a:pt x="627234" y="930662"/>
                </a:lnTo>
                <a:lnTo>
                  <a:pt x="619737" y="914474"/>
                </a:lnTo>
                <a:lnTo>
                  <a:pt x="607905" y="903134"/>
                </a:lnTo>
                <a:lnTo>
                  <a:pt x="601088" y="897250"/>
                </a:lnTo>
                <a:lnTo>
                  <a:pt x="610483" y="900298"/>
                </a:lnTo>
                <a:lnTo>
                  <a:pt x="619755" y="902515"/>
                </a:lnTo>
                <a:lnTo>
                  <a:pt x="628379" y="904039"/>
                </a:lnTo>
                <a:lnTo>
                  <a:pt x="636218" y="905009"/>
                </a:lnTo>
                <a:lnTo>
                  <a:pt x="655741" y="904451"/>
                </a:lnTo>
                <a:lnTo>
                  <a:pt x="664568" y="903608"/>
                </a:lnTo>
                <a:lnTo>
                  <a:pt x="670756" y="901732"/>
                </a:lnTo>
                <a:lnTo>
                  <a:pt x="674447" y="898276"/>
                </a:lnTo>
                <a:lnTo>
                  <a:pt x="676709" y="894297"/>
                </a:lnTo>
                <a:lnTo>
                  <a:pt x="675463" y="888904"/>
                </a:lnTo>
                <a:lnTo>
                  <a:pt x="668562" y="877146"/>
                </a:lnTo>
                <a:lnTo>
                  <a:pt x="659495" y="863701"/>
                </a:lnTo>
                <a:lnTo>
                  <a:pt x="655076" y="856371"/>
                </a:lnTo>
                <a:lnTo>
                  <a:pt x="653882" y="854696"/>
                </a:lnTo>
                <a:lnTo>
                  <a:pt x="659233" y="855272"/>
                </a:lnTo>
                <a:lnTo>
                  <a:pt x="686185" y="853743"/>
                </a:lnTo>
                <a:lnTo>
                  <a:pt x="721105" y="846916"/>
                </a:lnTo>
                <a:lnTo>
                  <a:pt x="720330" y="841681"/>
                </a:lnTo>
                <a:lnTo>
                  <a:pt x="713713" y="833545"/>
                </a:lnTo>
                <a:lnTo>
                  <a:pt x="702006" y="820519"/>
                </a:lnTo>
                <a:lnTo>
                  <a:pt x="699347" y="817954"/>
                </a:lnTo>
                <a:lnTo>
                  <a:pt x="696363" y="814383"/>
                </a:lnTo>
                <a:lnTo>
                  <a:pt x="692447" y="810540"/>
                </a:lnTo>
                <a:lnTo>
                  <a:pt x="701886" y="810449"/>
                </a:lnTo>
                <a:lnTo>
                  <a:pt x="710898" y="809619"/>
                </a:lnTo>
                <a:lnTo>
                  <a:pt x="749851" y="797373"/>
                </a:lnTo>
                <a:lnTo>
                  <a:pt x="757544" y="785609"/>
                </a:lnTo>
                <a:lnTo>
                  <a:pt x="754884" y="781295"/>
                </a:lnTo>
                <a:lnTo>
                  <a:pt x="745482" y="773191"/>
                </a:lnTo>
                <a:lnTo>
                  <a:pt x="734539" y="764919"/>
                </a:lnTo>
                <a:lnTo>
                  <a:pt x="731744" y="762563"/>
                </a:lnTo>
                <a:lnTo>
                  <a:pt x="782785" y="744529"/>
                </a:lnTo>
                <a:lnTo>
                  <a:pt x="798632" y="727862"/>
                </a:lnTo>
                <a:lnTo>
                  <a:pt x="798255" y="724616"/>
                </a:lnTo>
                <a:lnTo>
                  <a:pt x="771921" y="696261"/>
                </a:lnTo>
                <a:lnTo>
                  <a:pt x="768633" y="695015"/>
                </a:lnTo>
                <a:lnTo>
                  <a:pt x="774790" y="693476"/>
                </a:lnTo>
                <a:lnTo>
                  <a:pt x="801229" y="681801"/>
                </a:lnTo>
                <a:lnTo>
                  <a:pt x="834128" y="661770"/>
                </a:lnTo>
                <a:lnTo>
                  <a:pt x="831594" y="656974"/>
                </a:lnTo>
                <a:lnTo>
                  <a:pt x="821950" y="651278"/>
                </a:lnTo>
                <a:lnTo>
                  <a:pt x="805312" y="642535"/>
                </a:lnTo>
                <a:lnTo>
                  <a:pt x="801668" y="640964"/>
                </a:lnTo>
                <a:lnTo>
                  <a:pt x="796935" y="638242"/>
                </a:lnTo>
                <a:lnTo>
                  <a:pt x="793836" y="636776"/>
                </a:lnTo>
                <a:lnTo>
                  <a:pt x="790674" y="635572"/>
                </a:lnTo>
                <a:lnTo>
                  <a:pt x="807163" y="629191"/>
                </a:lnTo>
                <a:lnTo>
                  <a:pt x="846316" y="592861"/>
                </a:lnTo>
                <a:lnTo>
                  <a:pt x="847719" y="587291"/>
                </a:lnTo>
                <a:lnTo>
                  <a:pt x="846630" y="584369"/>
                </a:lnTo>
                <a:lnTo>
                  <a:pt x="811333" y="560810"/>
                </a:lnTo>
                <a:lnTo>
                  <a:pt x="793365" y="559941"/>
                </a:lnTo>
                <a:lnTo>
                  <a:pt x="769154" y="560006"/>
                </a:lnTo>
                <a:lnTo>
                  <a:pt x="745272" y="559585"/>
                </a:lnTo>
                <a:lnTo>
                  <a:pt x="756225" y="558391"/>
                </a:lnTo>
                <a:lnTo>
                  <a:pt x="778308" y="554674"/>
                </a:lnTo>
                <a:lnTo>
                  <a:pt x="787889" y="554422"/>
                </a:lnTo>
                <a:lnTo>
                  <a:pt x="833210" y="533400"/>
                </a:lnTo>
                <a:lnTo>
                  <a:pt x="863647" y="500641"/>
                </a:lnTo>
                <a:lnTo>
                  <a:pt x="866649" y="494382"/>
                </a:lnTo>
                <a:lnTo>
                  <a:pt x="866598" y="488990"/>
                </a:lnTo>
                <a:lnTo>
                  <a:pt x="865070" y="484383"/>
                </a:lnTo>
                <a:lnTo>
                  <a:pt x="859907" y="481514"/>
                </a:lnTo>
                <a:lnTo>
                  <a:pt x="848756" y="479053"/>
                </a:lnTo>
                <a:lnTo>
                  <a:pt x="828222" y="475964"/>
                </a:lnTo>
                <a:lnTo>
                  <a:pt x="815092" y="473252"/>
                </a:lnTo>
                <a:lnTo>
                  <a:pt x="806935" y="472865"/>
                </a:lnTo>
                <a:lnTo>
                  <a:pt x="798558" y="473849"/>
                </a:lnTo>
                <a:lnTo>
                  <a:pt x="779104" y="477880"/>
                </a:lnTo>
                <a:lnTo>
                  <a:pt x="769900" y="478498"/>
                </a:lnTo>
                <a:lnTo>
                  <a:pt x="785547" y="472797"/>
                </a:lnTo>
                <a:lnTo>
                  <a:pt x="793042" y="470367"/>
                </a:lnTo>
                <a:lnTo>
                  <a:pt x="800087" y="468446"/>
                </a:lnTo>
                <a:lnTo>
                  <a:pt x="810837" y="463663"/>
                </a:lnTo>
                <a:lnTo>
                  <a:pt x="819670" y="456894"/>
                </a:lnTo>
                <a:lnTo>
                  <a:pt x="826898" y="449233"/>
                </a:lnTo>
                <a:lnTo>
                  <a:pt x="845018" y="426185"/>
                </a:lnTo>
                <a:lnTo>
                  <a:pt x="867069" y="388448"/>
                </a:lnTo>
                <a:lnTo>
                  <a:pt x="861970" y="385537"/>
                </a:lnTo>
                <a:lnTo>
                  <a:pt x="848819" y="385579"/>
                </a:lnTo>
                <a:lnTo>
                  <a:pt x="826484" y="386710"/>
                </a:lnTo>
                <a:lnTo>
                  <a:pt x="821825" y="387265"/>
                </a:lnTo>
                <a:lnTo>
                  <a:pt x="810872" y="387433"/>
                </a:lnTo>
                <a:lnTo>
                  <a:pt x="802841" y="388794"/>
                </a:lnTo>
                <a:lnTo>
                  <a:pt x="794862" y="391443"/>
                </a:lnTo>
                <a:lnTo>
                  <a:pt x="748497" y="411285"/>
                </a:lnTo>
                <a:lnTo>
                  <a:pt x="755628" y="405987"/>
                </a:lnTo>
                <a:lnTo>
                  <a:pt x="762067" y="400385"/>
                </a:lnTo>
                <a:lnTo>
                  <a:pt x="766633" y="395527"/>
                </a:lnTo>
                <a:lnTo>
                  <a:pt x="784036" y="379858"/>
                </a:lnTo>
                <a:lnTo>
                  <a:pt x="817904" y="345748"/>
                </a:lnTo>
                <a:lnTo>
                  <a:pt x="847018" y="313456"/>
                </a:lnTo>
                <a:lnTo>
                  <a:pt x="860881" y="289886"/>
                </a:lnTo>
                <a:lnTo>
                  <a:pt x="857698" y="286493"/>
                </a:lnTo>
                <a:lnTo>
                  <a:pt x="852237" y="284735"/>
                </a:lnTo>
                <a:lnTo>
                  <a:pt x="843246" y="287111"/>
                </a:lnTo>
                <a:lnTo>
                  <a:pt x="830622" y="293202"/>
                </a:lnTo>
                <a:lnTo>
                  <a:pt x="809364" y="305498"/>
                </a:lnTo>
                <a:lnTo>
                  <a:pt x="797363" y="310590"/>
                </a:lnTo>
                <a:lnTo>
                  <a:pt x="738874" y="333466"/>
                </a:lnTo>
                <a:lnTo>
                  <a:pt x="745879" y="328963"/>
                </a:lnTo>
                <a:lnTo>
                  <a:pt x="752131" y="324272"/>
                </a:lnTo>
                <a:lnTo>
                  <a:pt x="756612" y="319833"/>
                </a:lnTo>
                <a:lnTo>
                  <a:pt x="776246" y="303059"/>
                </a:lnTo>
                <a:lnTo>
                  <a:pt x="794619" y="285154"/>
                </a:lnTo>
                <a:lnTo>
                  <a:pt x="827458" y="249133"/>
                </a:lnTo>
                <a:lnTo>
                  <a:pt x="845674" y="217496"/>
                </a:lnTo>
                <a:lnTo>
                  <a:pt x="845018" y="215113"/>
                </a:lnTo>
                <a:lnTo>
                  <a:pt x="844442" y="213962"/>
                </a:lnTo>
                <a:lnTo>
                  <a:pt x="843007" y="212014"/>
                </a:lnTo>
                <a:lnTo>
                  <a:pt x="839416" y="212182"/>
                </a:lnTo>
                <a:lnTo>
                  <a:pt x="829275" y="213627"/>
                </a:lnTo>
                <a:lnTo>
                  <a:pt x="820102" y="216757"/>
                </a:lnTo>
                <a:lnTo>
                  <a:pt x="812084" y="220704"/>
                </a:lnTo>
                <a:lnTo>
                  <a:pt x="801783" y="226726"/>
                </a:lnTo>
                <a:lnTo>
                  <a:pt x="792740" y="230450"/>
                </a:lnTo>
                <a:lnTo>
                  <a:pt x="771540" y="238432"/>
                </a:lnTo>
                <a:lnTo>
                  <a:pt x="760277" y="242380"/>
                </a:lnTo>
                <a:lnTo>
                  <a:pt x="767062" y="236799"/>
                </a:lnTo>
                <a:lnTo>
                  <a:pt x="772559" y="231437"/>
                </a:lnTo>
                <a:lnTo>
                  <a:pt x="776402" y="226726"/>
                </a:lnTo>
                <a:lnTo>
                  <a:pt x="795268" y="206588"/>
                </a:lnTo>
                <a:lnTo>
                  <a:pt x="812655" y="185407"/>
                </a:lnTo>
                <a:lnTo>
                  <a:pt x="846274" y="138822"/>
                </a:lnTo>
                <a:lnTo>
                  <a:pt x="863901" y="106087"/>
                </a:lnTo>
                <a:lnTo>
                  <a:pt x="863562" y="97609"/>
                </a:lnTo>
                <a:lnTo>
                  <a:pt x="862714" y="95358"/>
                </a:lnTo>
                <a:lnTo>
                  <a:pt x="860630" y="92447"/>
                </a:lnTo>
                <a:lnTo>
                  <a:pt x="854745" y="91086"/>
                </a:lnTo>
                <a:lnTo>
                  <a:pt x="853855" y="91484"/>
                </a:lnTo>
                <a:lnTo>
                  <a:pt x="810726" y="121116"/>
                </a:lnTo>
                <a:lnTo>
                  <a:pt x="760779" y="146937"/>
                </a:lnTo>
                <a:lnTo>
                  <a:pt x="753617" y="150801"/>
                </a:lnTo>
                <a:lnTo>
                  <a:pt x="767307" y="134779"/>
                </a:lnTo>
                <a:lnTo>
                  <a:pt x="780051" y="118303"/>
                </a:lnTo>
                <a:lnTo>
                  <a:pt x="805522" y="81913"/>
                </a:lnTo>
                <a:lnTo>
                  <a:pt x="821008" y="52373"/>
                </a:lnTo>
                <a:lnTo>
                  <a:pt x="820600" y="44721"/>
                </a:lnTo>
                <a:lnTo>
                  <a:pt x="819762" y="42647"/>
                </a:lnTo>
                <a:lnTo>
                  <a:pt x="817835" y="39988"/>
                </a:lnTo>
                <a:lnTo>
                  <a:pt x="812338" y="38784"/>
                </a:lnTo>
                <a:lnTo>
                  <a:pt x="811427" y="39202"/>
                </a:lnTo>
                <a:lnTo>
                  <a:pt x="773240" y="66008"/>
                </a:lnTo>
                <a:lnTo>
                  <a:pt x="765575" y="70291"/>
                </a:lnTo>
                <a:lnTo>
                  <a:pt x="784329" y="43129"/>
                </a:lnTo>
                <a:lnTo>
                  <a:pt x="791028" y="32913"/>
                </a:lnTo>
                <a:lnTo>
                  <a:pt x="796603" y="22816"/>
                </a:lnTo>
                <a:lnTo>
                  <a:pt x="799810" y="13574"/>
                </a:lnTo>
                <a:lnTo>
                  <a:pt x="799407" y="5926"/>
                </a:lnTo>
                <a:lnTo>
                  <a:pt x="798590" y="3863"/>
                </a:lnTo>
                <a:lnTo>
                  <a:pt x="796642" y="1204"/>
                </a:lnTo>
                <a:lnTo>
                  <a:pt x="7911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0" name="bg object 12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954236" y="2136406"/>
            <a:ext cx="62645" cy="257583"/>
          </a:xfrm>
          <a:prstGeom prst="rect">
            <a:avLst/>
          </a:prstGeom>
        </p:spPr>
      </p:pic>
      <p:pic>
        <p:nvPicPr>
          <p:cNvPr id="121" name="bg object 12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021606" y="2104333"/>
            <a:ext cx="122610" cy="277593"/>
          </a:xfrm>
          <a:prstGeom prst="rect">
            <a:avLst/>
          </a:prstGeom>
        </p:spPr>
      </p:pic>
      <p:pic>
        <p:nvPicPr>
          <p:cNvPr id="122" name="bg object 12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139728" y="2089789"/>
            <a:ext cx="2667" cy="4837"/>
          </a:xfrm>
          <a:prstGeom prst="rect">
            <a:avLst/>
          </a:prstGeom>
        </p:spPr>
      </p:pic>
      <p:pic>
        <p:nvPicPr>
          <p:cNvPr id="123" name="bg object 123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5129498" y="2095433"/>
            <a:ext cx="69861" cy="222694"/>
          </a:xfrm>
          <a:prstGeom prst="rect">
            <a:avLst/>
          </a:prstGeom>
        </p:spPr>
      </p:pic>
      <p:pic>
        <p:nvPicPr>
          <p:cNvPr id="124" name="bg object 12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181319" y="2077005"/>
            <a:ext cx="4115" cy="9622"/>
          </a:xfrm>
          <a:prstGeom prst="rect">
            <a:avLst/>
          </a:prstGeom>
        </p:spPr>
      </p:pic>
      <p:pic>
        <p:nvPicPr>
          <p:cNvPr id="125" name="bg object 125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5185140" y="2049444"/>
            <a:ext cx="138016" cy="198884"/>
          </a:xfrm>
          <a:prstGeom prst="rect">
            <a:avLst/>
          </a:prstGeom>
        </p:spPr>
      </p:pic>
      <p:pic>
        <p:nvPicPr>
          <p:cNvPr id="126" name="bg object 12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250813" y="2019468"/>
            <a:ext cx="22439" cy="52217"/>
          </a:xfrm>
          <a:prstGeom prst="rect">
            <a:avLst/>
          </a:prstGeom>
        </p:spPr>
      </p:pic>
      <p:pic>
        <p:nvPicPr>
          <p:cNvPr id="127" name="bg object 12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5274122" y="1964516"/>
            <a:ext cx="134801" cy="174479"/>
          </a:xfrm>
          <a:prstGeom prst="rect">
            <a:avLst/>
          </a:prstGeom>
        </p:spPr>
      </p:pic>
      <p:pic>
        <p:nvPicPr>
          <p:cNvPr id="128" name="bg object 12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5348831" y="1848236"/>
            <a:ext cx="206705" cy="214578"/>
          </a:xfrm>
          <a:prstGeom prst="rect">
            <a:avLst/>
          </a:prstGeom>
        </p:spPr>
      </p:pic>
      <p:pic>
        <p:nvPicPr>
          <p:cNvPr id="129" name="bg object 129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5418620" y="1794698"/>
            <a:ext cx="217417" cy="145996"/>
          </a:xfrm>
          <a:prstGeom prst="rect">
            <a:avLst/>
          </a:prstGeom>
        </p:spPr>
      </p:pic>
      <p:pic>
        <p:nvPicPr>
          <p:cNvPr id="130" name="bg object 130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440535" y="1744554"/>
            <a:ext cx="238024" cy="101737"/>
          </a:xfrm>
          <a:prstGeom prst="rect">
            <a:avLst/>
          </a:prstGeom>
        </p:spPr>
      </p:pic>
      <p:pic>
        <p:nvPicPr>
          <p:cNvPr id="131" name="bg object 131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457781" y="1650284"/>
            <a:ext cx="268808" cy="129645"/>
          </a:xfrm>
          <a:prstGeom prst="rect">
            <a:avLst/>
          </a:prstGeom>
        </p:spPr>
      </p:pic>
      <p:pic>
        <p:nvPicPr>
          <p:cNvPr id="132" name="bg object 13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444378" y="1381307"/>
            <a:ext cx="298493" cy="266663"/>
          </a:xfrm>
          <a:prstGeom prst="rect">
            <a:avLst/>
          </a:prstGeom>
        </p:spPr>
      </p:pic>
      <p:pic>
        <p:nvPicPr>
          <p:cNvPr id="133" name="bg object 13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408735" y="1132939"/>
            <a:ext cx="336062" cy="305990"/>
          </a:xfrm>
          <a:prstGeom prst="rect">
            <a:avLst/>
          </a:prstGeom>
        </p:spPr>
      </p:pic>
      <p:pic>
        <p:nvPicPr>
          <p:cNvPr id="134" name="bg object 134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308142" y="1547177"/>
            <a:ext cx="171816" cy="57830"/>
          </a:xfrm>
          <a:prstGeom prst="rect">
            <a:avLst/>
          </a:prstGeom>
        </p:spPr>
      </p:pic>
      <p:pic>
        <p:nvPicPr>
          <p:cNvPr id="135" name="bg object 135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170052" y="1095203"/>
            <a:ext cx="555019" cy="468361"/>
          </a:xfrm>
          <a:prstGeom prst="rect">
            <a:avLst/>
          </a:prstGeom>
        </p:spPr>
      </p:pic>
      <p:pic>
        <p:nvPicPr>
          <p:cNvPr id="136" name="bg object 136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5182030" y="1598443"/>
            <a:ext cx="308482" cy="481869"/>
          </a:xfrm>
          <a:prstGeom prst="rect">
            <a:avLst/>
          </a:prstGeom>
        </p:spPr>
      </p:pic>
      <p:pic>
        <p:nvPicPr>
          <p:cNvPr id="137" name="bg object 137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121121" y="1960138"/>
            <a:ext cx="99976" cy="168937"/>
          </a:xfrm>
          <a:prstGeom prst="rect">
            <a:avLst/>
          </a:prstGeom>
        </p:spPr>
      </p:pic>
      <p:pic>
        <p:nvPicPr>
          <p:cNvPr id="138" name="bg object 13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110619" y="1995855"/>
            <a:ext cx="20805" cy="37422"/>
          </a:xfrm>
          <a:prstGeom prst="rect">
            <a:avLst/>
          </a:prstGeom>
        </p:spPr>
      </p:pic>
      <p:pic>
        <p:nvPicPr>
          <p:cNvPr id="139" name="bg object 139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036097" y="1967719"/>
            <a:ext cx="84761" cy="194549"/>
          </a:xfrm>
          <a:prstGeom prst="rect">
            <a:avLst/>
          </a:prstGeom>
        </p:spPr>
      </p:pic>
      <p:pic>
        <p:nvPicPr>
          <p:cNvPr id="140" name="bg object 14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034328" y="2024315"/>
            <a:ext cx="7905" cy="17559"/>
          </a:xfrm>
          <a:prstGeom prst="rect">
            <a:avLst/>
          </a:prstGeom>
        </p:spPr>
      </p:pic>
      <p:pic>
        <p:nvPicPr>
          <p:cNvPr id="141" name="bg object 141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950613" y="2008556"/>
            <a:ext cx="84065" cy="164487"/>
          </a:xfrm>
          <a:prstGeom prst="rect">
            <a:avLst/>
          </a:prstGeom>
        </p:spPr>
      </p:pic>
      <p:pic>
        <p:nvPicPr>
          <p:cNvPr id="142" name="bg object 142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5177664" y="1518036"/>
            <a:ext cx="159994" cy="250789"/>
          </a:xfrm>
          <a:prstGeom prst="rect">
            <a:avLst/>
          </a:prstGeom>
        </p:spPr>
      </p:pic>
      <p:pic>
        <p:nvPicPr>
          <p:cNvPr id="143" name="bg object 143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5176240" y="1740910"/>
            <a:ext cx="142707" cy="140121"/>
          </a:xfrm>
          <a:prstGeom prst="rect">
            <a:avLst/>
          </a:prstGeom>
        </p:spPr>
      </p:pic>
      <p:pic>
        <p:nvPicPr>
          <p:cNvPr id="144" name="bg object 144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961189" y="1815767"/>
            <a:ext cx="291729" cy="224663"/>
          </a:xfrm>
          <a:prstGeom prst="rect">
            <a:avLst/>
          </a:prstGeom>
        </p:spPr>
      </p:pic>
      <p:pic>
        <p:nvPicPr>
          <p:cNvPr id="145" name="bg object 145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5181339" y="1453264"/>
            <a:ext cx="88280" cy="76008"/>
          </a:xfrm>
          <a:prstGeom prst="rect">
            <a:avLst/>
          </a:prstGeom>
        </p:spPr>
      </p:pic>
      <p:pic>
        <p:nvPicPr>
          <p:cNvPr id="146" name="bg object 146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4891762" y="1497124"/>
            <a:ext cx="315900" cy="388619"/>
          </a:xfrm>
          <a:prstGeom prst="rect">
            <a:avLst/>
          </a:prstGeom>
        </p:spPr>
      </p:pic>
      <p:sp>
        <p:nvSpPr>
          <p:cNvPr id="147" name="bg object 147"/>
          <p:cNvSpPr/>
          <p:nvPr/>
        </p:nvSpPr>
        <p:spPr>
          <a:xfrm>
            <a:off x="4987515" y="1514299"/>
            <a:ext cx="186055" cy="329565"/>
          </a:xfrm>
          <a:custGeom>
            <a:avLst/>
            <a:gdLst/>
            <a:ahLst/>
            <a:cxnLst/>
            <a:rect l="l" t="t" r="r" b="b"/>
            <a:pathLst>
              <a:path w="186054" h="329564">
                <a:moveTo>
                  <a:pt x="185826" y="0"/>
                </a:moveTo>
                <a:lnTo>
                  <a:pt x="164164" y="24460"/>
                </a:lnTo>
                <a:lnTo>
                  <a:pt x="140438" y="49040"/>
                </a:lnTo>
                <a:lnTo>
                  <a:pt x="121247" y="73502"/>
                </a:lnTo>
                <a:lnTo>
                  <a:pt x="113190" y="97609"/>
                </a:lnTo>
                <a:lnTo>
                  <a:pt x="114927" y="104496"/>
                </a:lnTo>
                <a:lnTo>
                  <a:pt x="119195" y="110415"/>
                </a:lnTo>
                <a:lnTo>
                  <a:pt x="124295" y="116036"/>
                </a:lnTo>
                <a:lnTo>
                  <a:pt x="128530" y="122027"/>
                </a:lnTo>
                <a:lnTo>
                  <a:pt x="130221" y="129088"/>
                </a:lnTo>
                <a:lnTo>
                  <a:pt x="128168" y="133947"/>
                </a:lnTo>
                <a:lnTo>
                  <a:pt x="125063" y="138458"/>
                </a:lnTo>
                <a:lnTo>
                  <a:pt x="123598" y="144477"/>
                </a:lnTo>
                <a:lnTo>
                  <a:pt x="123723" y="148257"/>
                </a:lnTo>
                <a:lnTo>
                  <a:pt x="131367" y="153566"/>
                </a:lnTo>
                <a:lnTo>
                  <a:pt x="134498" y="160811"/>
                </a:lnTo>
                <a:lnTo>
                  <a:pt x="136733" y="175242"/>
                </a:lnTo>
                <a:lnTo>
                  <a:pt x="134090" y="189907"/>
                </a:lnTo>
                <a:lnTo>
                  <a:pt x="131697" y="206399"/>
                </a:lnTo>
                <a:lnTo>
                  <a:pt x="134686" y="226307"/>
                </a:lnTo>
                <a:lnTo>
                  <a:pt x="134137" y="233643"/>
                </a:lnTo>
                <a:lnTo>
                  <a:pt x="128960" y="241230"/>
                </a:lnTo>
                <a:lnTo>
                  <a:pt x="121312" y="249748"/>
                </a:lnTo>
                <a:lnTo>
                  <a:pt x="113347" y="259876"/>
                </a:lnTo>
                <a:lnTo>
                  <a:pt x="105425" y="276283"/>
                </a:lnTo>
                <a:lnTo>
                  <a:pt x="105384" y="283268"/>
                </a:lnTo>
                <a:lnTo>
                  <a:pt x="100913" y="289452"/>
                </a:lnTo>
                <a:lnTo>
                  <a:pt x="68313" y="310978"/>
                </a:lnTo>
                <a:lnTo>
                  <a:pt x="22418" y="324937"/>
                </a:lnTo>
                <a:lnTo>
                  <a:pt x="8902" y="326837"/>
                </a:lnTo>
                <a:lnTo>
                  <a:pt x="0" y="328963"/>
                </a:lnTo>
                <a:lnTo>
                  <a:pt x="8606" y="328182"/>
                </a:lnTo>
                <a:lnTo>
                  <a:pt x="22460" y="327630"/>
                </a:lnTo>
                <a:lnTo>
                  <a:pt x="39376" y="326129"/>
                </a:lnTo>
                <a:lnTo>
                  <a:pt x="84992" y="307069"/>
                </a:lnTo>
                <a:lnTo>
                  <a:pt x="110403" y="285280"/>
                </a:lnTo>
                <a:lnTo>
                  <a:pt x="110108" y="277335"/>
                </a:lnTo>
                <a:lnTo>
                  <a:pt x="117713" y="261960"/>
                </a:lnTo>
                <a:lnTo>
                  <a:pt x="127013" y="249641"/>
                </a:lnTo>
                <a:lnTo>
                  <a:pt x="134285" y="239695"/>
                </a:lnTo>
                <a:lnTo>
                  <a:pt x="138597" y="231691"/>
                </a:lnTo>
                <a:lnTo>
                  <a:pt x="139021" y="225197"/>
                </a:lnTo>
                <a:lnTo>
                  <a:pt x="136182" y="205027"/>
                </a:lnTo>
                <a:lnTo>
                  <a:pt x="141070" y="175167"/>
                </a:lnTo>
                <a:lnTo>
                  <a:pt x="137576" y="158277"/>
                </a:lnTo>
                <a:lnTo>
                  <a:pt x="134603" y="151314"/>
                </a:lnTo>
                <a:lnTo>
                  <a:pt x="131692" y="147890"/>
                </a:lnTo>
                <a:lnTo>
                  <a:pt x="130739" y="144854"/>
                </a:lnTo>
                <a:lnTo>
                  <a:pt x="130907" y="136987"/>
                </a:lnTo>
                <a:lnTo>
                  <a:pt x="133831" y="130588"/>
                </a:lnTo>
                <a:lnTo>
                  <a:pt x="134040" y="122951"/>
                </a:lnTo>
                <a:lnTo>
                  <a:pt x="126069" y="111368"/>
                </a:lnTo>
                <a:lnTo>
                  <a:pt x="123598" y="108802"/>
                </a:lnTo>
                <a:lnTo>
                  <a:pt x="119818" y="103829"/>
                </a:lnTo>
                <a:lnTo>
                  <a:pt x="119116" y="97902"/>
                </a:lnTo>
                <a:lnTo>
                  <a:pt x="125515" y="75805"/>
                </a:lnTo>
                <a:lnTo>
                  <a:pt x="144174" y="51715"/>
                </a:lnTo>
                <a:lnTo>
                  <a:pt x="166982" y="26243"/>
                </a:lnTo>
                <a:lnTo>
                  <a:pt x="1858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bg object 148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002151" y="1885826"/>
            <a:ext cx="5947" cy="7298"/>
          </a:xfrm>
          <a:prstGeom prst="rect">
            <a:avLst/>
          </a:prstGeom>
        </p:spPr>
      </p:pic>
      <p:pic>
        <p:nvPicPr>
          <p:cNvPr id="149" name="bg object 14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155958" y="1766385"/>
            <a:ext cx="12554" cy="6502"/>
          </a:xfrm>
          <a:prstGeom prst="rect">
            <a:avLst/>
          </a:prstGeom>
        </p:spPr>
      </p:pic>
      <p:pic>
        <p:nvPicPr>
          <p:cNvPr id="150" name="bg object 15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930504" y="1875356"/>
            <a:ext cx="88295" cy="85881"/>
          </a:xfrm>
          <a:prstGeom prst="rect">
            <a:avLst/>
          </a:prstGeom>
        </p:spPr>
      </p:pic>
      <p:pic>
        <p:nvPicPr>
          <p:cNvPr id="151" name="bg object 151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511579" y="1718135"/>
            <a:ext cx="454582" cy="525586"/>
          </a:xfrm>
          <a:prstGeom prst="rect">
            <a:avLst/>
          </a:prstGeom>
        </p:spPr>
      </p:pic>
      <p:sp>
        <p:nvSpPr>
          <p:cNvPr id="152" name="bg object 152"/>
          <p:cNvSpPr/>
          <p:nvPr/>
        </p:nvSpPr>
        <p:spPr>
          <a:xfrm>
            <a:off x="4507402" y="1713980"/>
            <a:ext cx="463550" cy="534035"/>
          </a:xfrm>
          <a:custGeom>
            <a:avLst/>
            <a:gdLst/>
            <a:ahLst/>
            <a:cxnLst/>
            <a:rect l="l" t="t" r="r" b="b"/>
            <a:pathLst>
              <a:path w="463550" h="534035">
                <a:moveTo>
                  <a:pt x="461054" y="0"/>
                </a:moveTo>
                <a:lnTo>
                  <a:pt x="1863" y="0"/>
                </a:lnTo>
                <a:lnTo>
                  <a:pt x="0" y="1863"/>
                </a:lnTo>
                <a:lnTo>
                  <a:pt x="0" y="409202"/>
                </a:lnTo>
                <a:lnTo>
                  <a:pt x="7045" y="443290"/>
                </a:lnTo>
                <a:lnTo>
                  <a:pt x="26247" y="471158"/>
                </a:lnTo>
                <a:lnTo>
                  <a:pt x="54705" y="489964"/>
                </a:lnTo>
                <a:lnTo>
                  <a:pt x="89515" y="496864"/>
                </a:lnTo>
                <a:lnTo>
                  <a:pt x="157618" y="496864"/>
                </a:lnTo>
                <a:lnTo>
                  <a:pt x="176461" y="498652"/>
                </a:lnTo>
                <a:lnTo>
                  <a:pt x="193518" y="504001"/>
                </a:lnTo>
                <a:lnTo>
                  <a:pt x="208740" y="512886"/>
                </a:lnTo>
                <a:lnTo>
                  <a:pt x="222077" y="525282"/>
                </a:lnTo>
                <a:lnTo>
                  <a:pt x="228317" y="532454"/>
                </a:lnTo>
                <a:lnTo>
                  <a:pt x="229144" y="533376"/>
                </a:lnTo>
                <a:lnTo>
                  <a:pt x="230275" y="533899"/>
                </a:lnTo>
                <a:lnTo>
                  <a:pt x="232694" y="533899"/>
                </a:lnTo>
                <a:lnTo>
                  <a:pt x="233814" y="533376"/>
                </a:lnTo>
                <a:lnTo>
                  <a:pt x="234600" y="532454"/>
                </a:lnTo>
                <a:lnTo>
                  <a:pt x="240893" y="525282"/>
                </a:lnTo>
                <a:lnTo>
                  <a:pt x="242930" y="523387"/>
                </a:lnTo>
                <a:lnTo>
                  <a:pt x="231479" y="523387"/>
                </a:lnTo>
                <a:lnTo>
                  <a:pt x="228338" y="519806"/>
                </a:lnTo>
                <a:lnTo>
                  <a:pt x="213686" y="506153"/>
                </a:lnTo>
                <a:lnTo>
                  <a:pt x="196975" y="496372"/>
                </a:lnTo>
                <a:lnTo>
                  <a:pt x="178265" y="490486"/>
                </a:lnTo>
                <a:lnTo>
                  <a:pt x="157618" y="488519"/>
                </a:lnTo>
                <a:lnTo>
                  <a:pt x="89515" y="488519"/>
                </a:lnTo>
                <a:lnTo>
                  <a:pt x="57956" y="482274"/>
                </a:lnTo>
                <a:lnTo>
                  <a:pt x="32158" y="465258"/>
                </a:lnTo>
                <a:lnTo>
                  <a:pt x="14752" y="440042"/>
                </a:lnTo>
                <a:lnTo>
                  <a:pt x="8366" y="409202"/>
                </a:lnTo>
                <a:lnTo>
                  <a:pt x="8366" y="8345"/>
                </a:lnTo>
                <a:lnTo>
                  <a:pt x="462928" y="8345"/>
                </a:lnTo>
                <a:lnTo>
                  <a:pt x="462928" y="1863"/>
                </a:lnTo>
                <a:lnTo>
                  <a:pt x="461054" y="0"/>
                </a:lnTo>
                <a:close/>
              </a:path>
              <a:path w="463550" h="534035">
                <a:moveTo>
                  <a:pt x="462928" y="8345"/>
                </a:moveTo>
                <a:lnTo>
                  <a:pt x="454603" y="8345"/>
                </a:lnTo>
                <a:lnTo>
                  <a:pt x="454603" y="409202"/>
                </a:lnTo>
                <a:lnTo>
                  <a:pt x="448212" y="440042"/>
                </a:lnTo>
                <a:lnTo>
                  <a:pt x="430794" y="465258"/>
                </a:lnTo>
                <a:lnTo>
                  <a:pt x="404983" y="482274"/>
                </a:lnTo>
                <a:lnTo>
                  <a:pt x="373412" y="488519"/>
                </a:lnTo>
                <a:lnTo>
                  <a:pt x="305320" y="488519"/>
                </a:lnTo>
                <a:lnTo>
                  <a:pt x="284681" y="490486"/>
                </a:lnTo>
                <a:lnTo>
                  <a:pt x="265970" y="496372"/>
                </a:lnTo>
                <a:lnTo>
                  <a:pt x="249254" y="506153"/>
                </a:lnTo>
                <a:lnTo>
                  <a:pt x="234600" y="519806"/>
                </a:lnTo>
                <a:lnTo>
                  <a:pt x="231479" y="523387"/>
                </a:lnTo>
                <a:lnTo>
                  <a:pt x="242930" y="523387"/>
                </a:lnTo>
                <a:lnTo>
                  <a:pt x="254220" y="512886"/>
                </a:lnTo>
                <a:lnTo>
                  <a:pt x="269439" y="504001"/>
                </a:lnTo>
                <a:lnTo>
                  <a:pt x="286492" y="498652"/>
                </a:lnTo>
                <a:lnTo>
                  <a:pt x="305320" y="496864"/>
                </a:lnTo>
                <a:lnTo>
                  <a:pt x="373412" y="496864"/>
                </a:lnTo>
                <a:lnTo>
                  <a:pt x="408232" y="489964"/>
                </a:lnTo>
                <a:lnTo>
                  <a:pt x="436688" y="471158"/>
                </a:lnTo>
                <a:lnTo>
                  <a:pt x="455885" y="443290"/>
                </a:lnTo>
                <a:lnTo>
                  <a:pt x="462928" y="409202"/>
                </a:lnTo>
                <a:lnTo>
                  <a:pt x="462928" y="8345"/>
                </a:lnTo>
                <a:close/>
              </a:path>
            </a:pathLst>
          </a:custGeom>
          <a:solidFill>
            <a:srgbClr val="0902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4519833" y="1726229"/>
            <a:ext cx="438150" cy="505459"/>
          </a:xfrm>
          <a:custGeom>
            <a:avLst/>
            <a:gdLst/>
            <a:ahLst/>
            <a:cxnLst/>
            <a:rect l="l" t="t" r="r" b="b"/>
            <a:pathLst>
              <a:path w="438150" h="505460">
                <a:moveTo>
                  <a:pt x="438080" y="0"/>
                </a:moveTo>
                <a:lnTo>
                  <a:pt x="0" y="0"/>
                </a:lnTo>
                <a:lnTo>
                  <a:pt x="0" y="396951"/>
                </a:lnTo>
                <a:lnTo>
                  <a:pt x="6084" y="426231"/>
                </a:lnTo>
                <a:lnTo>
                  <a:pt x="22648" y="450210"/>
                </a:lnTo>
                <a:lnTo>
                  <a:pt x="47160" y="466412"/>
                </a:lnTo>
                <a:lnTo>
                  <a:pt x="77086" y="472362"/>
                </a:lnTo>
                <a:lnTo>
                  <a:pt x="145199" y="472362"/>
                </a:lnTo>
                <a:lnTo>
                  <a:pt x="167554" y="474590"/>
                </a:lnTo>
                <a:lnTo>
                  <a:pt x="187263" y="481025"/>
                </a:lnTo>
                <a:lnTo>
                  <a:pt x="204401" y="491299"/>
                </a:lnTo>
                <a:lnTo>
                  <a:pt x="219040" y="505042"/>
                </a:lnTo>
                <a:lnTo>
                  <a:pt x="233691" y="491299"/>
                </a:lnTo>
                <a:lnTo>
                  <a:pt x="250835" y="481025"/>
                </a:lnTo>
                <a:lnTo>
                  <a:pt x="270547" y="474590"/>
                </a:lnTo>
                <a:lnTo>
                  <a:pt x="292902" y="472362"/>
                </a:lnTo>
                <a:lnTo>
                  <a:pt x="360994" y="472362"/>
                </a:lnTo>
                <a:lnTo>
                  <a:pt x="390929" y="466412"/>
                </a:lnTo>
                <a:lnTo>
                  <a:pt x="415440" y="450210"/>
                </a:lnTo>
                <a:lnTo>
                  <a:pt x="431999" y="426231"/>
                </a:lnTo>
                <a:lnTo>
                  <a:pt x="438080" y="396951"/>
                </a:lnTo>
                <a:lnTo>
                  <a:pt x="43808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4" name="bg object 15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020778" y="1244611"/>
            <a:ext cx="6052" cy="6031"/>
          </a:xfrm>
          <a:prstGeom prst="rect">
            <a:avLst/>
          </a:prstGeom>
        </p:spPr>
      </p:pic>
      <p:pic>
        <p:nvPicPr>
          <p:cNvPr id="155" name="bg object 15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4728274" y="1207847"/>
            <a:ext cx="21193" cy="27842"/>
          </a:xfrm>
          <a:prstGeom prst="rect">
            <a:avLst/>
          </a:prstGeom>
        </p:spPr>
      </p:pic>
      <p:pic>
        <p:nvPicPr>
          <p:cNvPr id="156" name="bg object 15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653146" y="1216790"/>
            <a:ext cx="15559" cy="12889"/>
          </a:xfrm>
          <a:prstGeom prst="rect">
            <a:avLst/>
          </a:prstGeom>
        </p:spPr>
      </p:pic>
      <p:pic>
        <p:nvPicPr>
          <p:cNvPr id="157" name="bg object 15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4383521" y="1320556"/>
            <a:ext cx="114739" cy="81836"/>
          </a:xfrm>
          <a:prstGeom prst="rect">
            <a:avLst/>
          </a:prstGeom>
        </p:spPr>
      </p:pic>
      <p:pic>
        <p:nvPicPr>
          <p:cNvPr id="158" name="bg object 15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4979481" y="1320556"/>
            <a:ext cx="114761" cy="81835"/>
          </a:xfrm>
          <a:prstGeom prst="rect">
            <a:avLst/>
          </a:prstGeom>
        </p:spPr>
      </p:pic>
      <p:pic>
        <p:nvPicPr>
          <p:cNvPr id="159" name="bg object 15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522930" y="1310546"/>
            <a:ext cx="18543" cy="6774"/>
          </a:xfrm>
          <a:prstGeom prst="rect">
            <a:avLst/>
          </a:prstGeom>
        </p:spPr>
      </p:pic>
      <p:pic>
        <p:nvPicPr>
          <p:cNvPr id="160" name="bg object 16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481779" y="1268673"/>
            <a:ext cx="201858" cy="76334"/>
          </a:xfrm>
          <a:prstGeom prst="rect">
            <a:avLst/>
          </a:prstGeom>
        </p:spPr>
      </p:pic>
      <p:pic>
        <p:nvPicPr>
          <p:cNvPr id="161" name="bg object 161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4652381" y="1207596"/>
            <a:ext cx="75976" cy="94541"/>
          </a:xfrm>
          <a:prstGeom prst="rect">
            <a:avLst/>
          </a:prstGeom>
        </p:spPr>
      </p:pic>
      <p:pic>
        <p:nvPicPr>
          <p:cNvPr id="162" name="bg object 16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421066" y="1341048"/>
            <a:ext cx="9363" cy="9256"/>
          </a:xfrm>
          <a:prstGeom prst="rect">
            <a:avLst/>
          </a:prstGeom>
        </p:spPr>
      </p:pic>
      <p:pic>
        <p:nvPicPr>
          <p:cNvPr id="163" name="bg object 163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4241242" y="1321980"/>
            <a:ext cx="153209" cy="92160"/>
          </a:xfrm>
          <a:prstGeom prst="rect">
            <a:avLst/>
          </a:prstGeom>
        </p:spPr>
      </p:pic>
      <p:pic>
        <p:nvPicPr>
          <p:cNvPr id="164" name="bg object 164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4372114" y="1160583"/>
            <a:ext cx="181481" cy="193626"/>
          </a:xfrm>
          <a:prstGeom prst="rect">
            <a:avLst/>
          </a:prstGeom>
        </p:spPr>
      </p:pic>
      <p:pic>
        <p:nvPicPr>
          <p:cNvPr id="165" name="bg object 165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345354" y="1239103"/>
            <a:ext cx="1591" cy="5036"/>
          </a:xfrm>
          <a:prstGeom prst="rect">
            <a:avLst/>
          </a:prstGeom>
        </p:spPr>
      </p:pic>
      <p:pic>
        <p:nvPicPr>
          <p:cNvPr id="166" name="bg object 166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353405" y="1204068"/>
            <a:ext cx="92103" cy="114132"/>
          </a:xfrm>
          <a:prstGeom prst="rect">
            <a:avLst/>
          </a:prstGeom>
        </p:spPr>
      </p:pic>
      <p:pic>
        <p:nvPicPr>
          <p:cNvPr id="167" name="bg object 167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809026" y="1216789"/>
            <a:ext cx="15575" cy="12889"/>
          </a:xfrm>
          <a:prstGeom prst="rect">
            <a:avLst/>
          </a:prstGeom>
        </p:spPr>
      </p:pic>
      <p:pic>
        <p:nvPicPr>
          <p:cNvPr id="168" name="bg object 168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936278" y="1310546"/>
            <a:ext cx="18533" cy="6774"/>
          </a:xfrm>
          <a:prstGeom prst="rect">
            <a:avLst/>
          </a:prstGeom>
        </p:spPr>
      </p:pic>
      <p:pic>
        <p:nvPicPr>
          <p:cNvPr id="169" name="bg object 169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794094" y="1268674"/>
            <a:ext cx="201836" cy="76334"/>
          </a:xfrm>
          <a:prstGeom prst="rect">
            <a:avLst/>
          </a:prstGeom>
        </p:spPr>
      </p:pic>
      <p:pic>
        <p:nvPicPr>
          <p:cNvPr id="170" name="bg object 170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4749385" y="1207597"/>
            <a:ext cx="75996" cy="94541"/>
          </a:xfrm>
          <a:prstGeom prst="rect">
            <a:avLst/>
          </a:prstGeom>
        </p:spPr>
      </p:pic>
      <p:pic>
        <p:nvPicPr>
          <p:cNvPr id="171" name="bg object 17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047333" y="1341047"/>
            <a:ext cx="9346" cy="9256"/>
          </a:xfrm>
          <a:prstGeom prst="rect">
            <a:avLst/>
          </a:prstGeom>
        </p:spPr>
      </p:pic>
      <p:pic>
        <p:nvPicPr>
          <p:cNvPr id="172" name="bg object 17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083279" y="1321981"/>
            <a:ext cx="153230" cy="92160"/>
          </a:xfrm>
          <a:prstGeom prst="rect">
            <a:avLst/>
          </a:prstGeom>
        </p:spPr>
      </p:pic>
      <p:pic>
        <p:nvPicPr>
          <p:cNvPr id="173" name="bg object 17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924147" y="1160571"/>
            <a:ext cx="181499" cy="193638"/>
          </a:xfrm>
          <a:prstGeom prst="rect">
            <a:avLst/>
          </a:prstGeom>
        </p:spPr>
      </p:pic>
      <p:pic>
        <p:nvPicPr>
          <p:cNvPr id="174" name="bg object 174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5130828" y="1239103"/>
            <a:ext cx="1560" cy="5036"/>
          </a:xfrm>
          <a:prstGeom prst="rect">
            <a:avLst/>
          </a:prstGeom>
        </p:spPr>
      </p:pic>
      <p:pic>
        <p:nvPicPr>
          <p:cNvPr id="175" name="bg object 175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5032255" y="1204068"/>
            <a:ext cx="92085" cy="114132"/>
          </a:xfrm>
          <a:prstGeom prst="rect">
            <a:avLst/>
          </a:prstGeom>
        </p:spPr>
      </p:pic>
      <p:pic>
        <p:nvPicPr>
          <p:cNvPr id="176" name="bg object 176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624707" y="975781"/>
            <a:ext cx="228359" cy="180654"/>
          </a:xfrm>
          <a:prstGeom prst="rect">
            <a:avLst/>
          </a:prstGeom>
        </p:spPr>
      </p:pic>
      <p:pic>
        <p:nvPicPr>
          <p:cNvPr id="177" name="bg object 177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625796" y="1144687"/>
            <a:ext cx="226192" cy="82427"/>
          </a:xfrm>
          <a:prstGeom prst="rect">
            <a:avLst/>
          </a:prstGeom>
        </p:spPr>
      </p:pic>
      <p:pic>
        <p:nvPicPr>
          <p:cNvPr id="178" name="bg object 178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4643816" y="1025780"/>
            <a:ext cx="83985" cy="120101"/>
          </a:xfrm>
          <a:prstGeom prst="rect">
            <a:avLst/>
          </a:prstGeom>
        </p:spPr>
      </p:pic>
      <p:pic>
        <p:nvPicPr>
          <p:cNvPr id="179" name="bg object 17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877809" y="1046827"/>
            <a:ext cx="3204" cy="6397"/>
          </a:xfrm>
          <a:prstGeom prst="rect">
            <a:avLst/>
          </a:prstGeom>
        </p:spPr>
      </p:pic>
      <p:pic>
        <p:nvPicPr>
          <p:cNvPr id="180" name="bg object 180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749950" y="1025779"/>
            <a:ext cx="84006" cy="120101"/>
          </a:xfrm>
          <a:prstGeom prst="rect">
            <a:avLst/>
          </a:prstGeom>
        </p:spPr>
      </p:pic>
      <p:pic>
        <p:nvPicPr>
          <p:cNvPr id="181" name="bg object 18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766461" y="1015885"/>
            <a:ext cx="110289" cy="130152"/>
          </a:xfrm>
          <a:prstGeom prst="rect">
            <a:avLst/>
          </a:prstGeom>
        </p:spPr>
      </p:pic>
      <p:pic>
        <p:nvPicPr>
          <p:cNvPr id="182" name="bg object 18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774022" y="1167661"/>
            <a:ext cx="14575" cy="14973"/>
          </a:xfrm>
          <a:prstGeom prst="rect">
            <a:avLst/>
          </a:prstGeom>
        </p:spPr>
      </p:pic>
      <p:pic>
        <p:nvPicPr>
          <p:cNvPr id="183" name="bg object 18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05068" y="1168257"/>
            <a:ext cx="23025" cy="13339"/>
          </a:xfrm>
          <a:prstGeom prst="rect">
            <a:avLst/>
          </a:prstGeom>
        </p:spPr>
      </p:pic>
      <p:pic>
        <p:nvPicPr>
          <p:cNvPr id="184" name="bg object 18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802052" y="1024786"/>
            <a:ext cx="7162" cy="6596"/>
          </a:xfrm>
          <a:prstGeom prst="rect">
            <a:avLst/>
          </a:prstGeom>
        </p:spPr>
      </p:pic>
      <p:pic>
        <p:nvPicPr>
          <p:cNvPr id="185" name="bg object 185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829936" y="1053255"/>
            <a:ext cx="8355" cy="11172"/>
          </a:xfrm>
          <a:prstGeom prst="rect">
            <a:avLst/>
          </a:prstGeom>
        </p:spPr>
      </p:pic>
      <p:pic>
        <p:nvPicPr>
          <p:cNvPr id="186" name="bg object 186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831360" y="1097830"/>
            <a:ext cx="7434" cy="7486"/>
          </a:xfrm>
          <a:prstGeom prst="rect">
            <a:avLst/>
          </a:prstGeom>
        </p:spPr>
      </p:pic>
      <p:pic>
        <p:nvPicPr>
          <p:cNvPr id="187" name="bg object 18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596729" y="1046826"/>
            <a:ext cx="3214" cy="6397"/>
          </a:xfrm>
          <a:prstGeom prst="rect">
            <a:avLst/>
          </a:prstGeom>
        </p:spPr>
      </p:pic>
      <p:pic>
        <p:nvPicPr>
          <p:cNvPr id="188" name="bg object 188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4600980" y="1015885"/>
            <a:ext cx="110300" cy="130152"/>
          </a:xfrm>
          <a:prstGeom prst="rect">
            <a:avLst/>
          </a:prstGeom>
        </p:spPr>
      </p:pic>
      <p:pic>
        <p:nvPicPr>
          <p:cNvPr id="189" name="bg object 189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4689155" y="1167661"/>
            <a:ext cx="14554" cy="14973"/>
          </a:xfrm>
          <a:prstGeom prst="rect">
            <a:avLst/>
          </a:prstGeom>
        </p:spPr>
      </p:pic>
      <p:pic>
        <p:nvPicPr>
          <p:cNvPr id="190" name="bg object 19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649680" y="1168257"/>
            <a:ext cx="22973" cy="13339"/>
          </a:xfrm>
          <a:prstGeom prst="rect">
            <a:avLst/>
          </a:prstGeom>
        </p:spPr>
      </p:pic>
      <p:pic>
        <p:nvPicPr>
          <p:cNvPr id="191" name="bg object 19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639471" y="1053255"/>
            <a:ext cx="8334" cy="11172"/>
          </a:xfrm>
          <a:prstGeom prst="rect">
            <a:avLst/>
          </a:prstGeom>
        </p:spPr>
      </p:pic>
      <p:pic>
        <p:nvPicPr>
          <p:cNvPr id="192" name="bg object 19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668517" y="1024785"/>
            <a:ext cx="7172" cy="6596"/>
          </a:xfrm>
          <a:prstGeom prst="rect">
            <a:avLst/>
          </a:prstGeom>
        </p:spPr>
      </p:pic>
      <p:pic>
        <p:nvPicPr>
          <p:cNvPr id="193" name="bg object 193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638958" y="1097831"/>
            <a:ext cx="7423" cy="7486"/>
          </a:xfrm>
          <a:prstGeom prst="rect">
            <a:avLst/>
          </a:prstGeom>
        </p:spPr>
      </p:pic>
      <p:pic>
        <p:nvPicPr>
          <p:cNvPr id="194" name="bg object 19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734902" y="1099391"/>
            <a:ext cx="7947" cy="7947"/>
          </a:xfrm>
          <a:prstGeom prst="rect">
            <a:avLst/>
          </a:prstGeom>
        </p:spPr>
      </p:pic>
      <p:pic>
        <p:nvPicPr>
          <p:cNvPr id="195" name="bg object 19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50911" y="1244611"/>
            <a:ext cx="6062" cy="6031"/>
          </a:xfrm>
          <a:prstGeom prst="rect">
            <a:avLst/>
          </a:prstGeom>
        </p:spPr>
      </p:pic>
      <p:pic>
        <p:nvPicPr>
          <p:cNvPr id="196" name="bg object 196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432839" y="2119610"/>
            <a:ext cx="75526" cy="64322"/>
          </a:xfrm>
          <a:prstGeom prst="rect">
            <a:avLst/>
          </a:prstGeom>
        </p:spPr>
      </p:pic>
      <p:pic>
        <p:nvPicPr>
          <p:cNvPr id="197" name="bg object 197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513579" y="2006059"/>
            <a:ext cx="4659" cy="14717"/>
          </a:xfrm>
          <a:prstGeom prst="rect">
            <a:avLst/>
          </a:prstGeom>
        </p:spPr>
      </p:pic>
      <p:pic>
        <p:nvPicPr>
          <p:cNvPr id="198" name="bg object 19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270362" y="1715277"/>
            <a:ext cx="408" cy="335"/>
          </a:xfrm>
          <a:prstGeom prst="rect">
            <a:avLst/>
          </a:prstGeom>
        </p:spPr>
      </p:pic>
      <p:pic>
        <p:nvPicPr>
          <p:cNvPr id="199" name="bg object 199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364589" y="1874340"/>
            <a:ext cx="272" cy="806"/>
          </a:xfrm>
          <a:prstGeom prst="rect">
            <a:avLst/>
          </a:prstGeom>
        </p:spPr>
      </p:pic>
      <p:pic>
        <p:nvPicPr>
          <p:cNvPr id="200" name="bg object 20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316245" y="1607102"/>
            <a:ext cx="4575" cy="5612"/>
          </a:xfrm>
          <a:prstGeom prst="rect">
            <a:avLst/>
          </a:prstGeom>
        </p:spPr>
      </p:pic>
      <p:pic>
        <p:nvPicPr>
          <p:cNvPr id="201" name="bg object 20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304402" y="1688042"/>
            <a:ext cx="984" cy="1057"/>
          </a:xfrm>
          <a:prstGeom prst="rect">
            <a:avLst/>
          </a:prstGeom>
        </p:spPr>
      </p:pic>
      <p:pic>
        <p:nvPicPr>
          <p:cNvPr id="202" name="bg object 202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4233099" y="971939"/>
            <a:ext cx="1011571" cy="447040"/>
          </a:xfrm>
          <a:prstGeom prst="rect">
            <a:avLst/>
          </a:prstGeom>
        </p:spPr>
      </p:pic>
      <p:pic>
        <p:nvPicPr>
          <p:cNvPr id="203" name="bg object 203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4359193" y="1734419"/>
            <a:ext cx="735768" cy="786667"/>
          </a:xfrm>
          <a:prstGeom prst="rect">
            <a:avLst/>
          </a:prstGeom>
        </p:spPr>
      </p:pic>
      <p:pic>
        <p:nvPicPr>
          <p:cNvPr id="204" name="bg object 204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4394599" y="2126930"/>
            <a:ext cx="693926" cy="387265"/>
          </a:xfrm>
          <a:prstGeom prst="rect">
            <a:avLst/>
          </a:prstGeom>
        </p:spPr>
      </p:pic>
      <p:pic>
        <p:nvPicPr>
          <p:cNvPr id="205" name="bg object 205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4365696" y="2118761"/>
            <a:ext cx="133978" cy="147651"/>
          </a:xfrm>
          <a:prstGeom prst="rect">
            <a:avLst/>
          </a:prstGeom>
        </p:spPr>
      </p:pic>
      <p:pic>
        <p:nvPicPr>
          <p:cNvPr id="206" name="bg object 206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4398595" y="2153565"/>
            <a:ext cx="734306" cy="383529"/>
          </a:xfrm>
          <a:prstGeom prst="rect">
            <a:avLst/>
          </a:prstGeom>
        </p:spPr>
      </p:pic>
      <p:pic>
        <p:nvPicPr>
          <p:cNvPr id="207" name="bg object 20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4459009" y="2169480"/>
            <a:ext cx="654531" cy="360679"/>
          </a:xfrm>
          <a:prstGeom prst="rect">
            <a:avLst/>
          </a:prstGeom>
        </p:spPr>
      </p:pic>
      <p:sp>
        <p:nvSpPr>
          <p:cNvPr id="208" name="bg object 208"/>
          <p:cNvSpPr/>
          <p:nvPr/>
        </p:nvSpPr>
        <p:spPr>
          <a:xfrm>
            <a:off x="4710646" y="2285053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5664" y="24904"/>
                </a:moveTo>
                <a:lnTo>
                  <a:pt x="812" y="16065"/>
                </a:lnTo>
                <a:lnTo>
                  <a:pt x="0" y="16446"/>
                </a:lnTo>
                <a:lnTo>
                  <a:pt x="4889" y="25285"/>
                </a:lnTo>
                <a:lnTo>
                  <a:pt x="5664" y="24904"/>
                </a:lnTo>
                <a:close/>
              </a:path>
              <a:path w="15875" h="25400">
                <a:moveTo>
                  <a:pt x="7696" y="21628"/>
                </a:moveTo>
                <a:lnTo>
                  <a:pt x="4432" y="15786"/>
                </a:lnTo>
                <a:lnTo>
                  <a:pt x="2819" y="12852"/>
                </a:lnTo>
                <a:lnTo>
                  <a:pt x="2032" y="13233"/>
                </a:lnTo>
                <a:lnTo>
                  <a:pt x="6883" y="22009"/>
                </a:lnTo>
                <a:lnTo>
                  <a:pt x="7696" y="21628"/>
                </a:lnTo>
                <a:close/>
              </a:path>
              <a:path w="15875" h="25400">
                <a:moveTo>
                  <a:pt x="9652" y="18351"/>
                </a:moveTo>
                <a:lnTo>
                  <a:pt x="8039" y="15430"/>
                </a:lnTo>
                <a:lnTo>
                  <a:pt x="6451" y="12522"/>
                </a:lnTo>
                <a:lnTo>
                  <a:pt x="4838" y="9639"/>
                </a:lnTo>
                <a:lnTo>
                  <a:pt x="4051" y="10020"/>
                </a:lnTo>
                <a:lnTo>
                  <a:pt x="5664" y="12903"/>
                </a:lnTo>
                <a:lnTo>
                  <a:pt x="7251" y="15811"/>
                </a:lnTo>
                <a:lnTo>
                  <a:pt x="8864" y="18707"/>
                </a:lnTo>
                <a:lnTo>
                  <a:pt x="9131" y="18580"/>
                </a:lnTo>
                <a:lnTo>
                  <a:pt x="9398" y="18478"/>
                </a:lnTo>
                <a:lnTo>
                  <a:pt x="9652" y="18351"/>
                </a:lnTo>
                <a:close/>
              </a:path>
              <a:path w="15875" h="25400">
                <a:moveTo>
                  <a:pt x="11645" y="15036"/>
                </a:moveTo>
                <a:lnTo>
                  <a:pt x="10033" y="12179"/>
                </a:lnTo>
                <a:lnTo>
                  <a:pt x="6870" y="6426"/>
                </a:lnTo>
                <a:lnTo>
                  <a:pt x="6083" y="6794"/>
                </a:lnTo>
                <a:lnTo>
                  <a:pt x="7670" y="9664"/>
                </a:lnTo>
                <a:lnTo>
                  <a:pt x="10833" y="15430"/>
                </a:lnTo>
                <a:lnTo>
                  <a:pt x="11645" y="15036"/>
                </a:lnTo>
                <a:close/>
              </a:path>
              <a:path w="15875" h="25400">
                <a:moveTo>
                  <a:pt x="13614" y="11760"/>
                </a:moveTo>
                <a:lnTo>
                  <a:pt x="8877" y="3213"/>
                </a:lnTo>
                <a:lnTo>
                  <a:pt x="8623" y="3340"/>
                </a:lnTo>
                <a:lnTo>
                  <a:pt x="8369" y="3441"/>
                </a:lnTo>
                <a:lnTo>
                  <a:pt x="8115" y="3581"/>
                </a:lnTo>
                <a:lnTo>
                  <a:pt x="12852" y="12128"/>
                </a:lnTo>
                <a:lnTo>
                  <a:pt x="13081" y="12001"/>
                </a:lnTo>
                <a:lnTo>
                  <a:pt x="13614" y="11760"/>
                </a:lnTo>
                <a:close/>
              </a:path>
              <a:path w="15875" h="25400">
                <a:moveTo>
                  <a:pt x="15595" y="8470"/>
                </a:moveTo>
                <a:lnTo>
                  <a:pt x="14008" y="5651"/>
                </a:lnTo>
                <a:lnTo>
                  <a:pt x="12458" y="2819"/>
                </a:lnTo>
                <a:lnTo>
                  <a:pt x="10883" y="0"/>
                </a:lnTo>
                <a:lnTo>
                  <a:pt x="10147" y="368"/>
                </a:lnTo>
                <a:lnTo>
                  <a:pt x="13246" y="6007"/>
                </a:lnTo>
                <a:lnTo>
                  <a:pt x="14833" y="8851"/>
                </a:lnTo>
                <a:lnTo>
                  <a:pt x="15595" y="84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4722811" y="2281830"/>
            <a:ext cx="5715" cy="8890"/>
          </a:xfrm>
          <a:custGeom>
            <a:avLst/>
            <a:gdLst/>
            <a:ahLst/>
            <a:cxnLst/>
            <a:rect l="l" t="t" r="r" b="b"/>
            <a:pathLst>
              <a:path w="5714" h="8889">
                <a:moveTo>
                  <a:pt x="764" y="0"/>
                </a:moveTo>
                <a:lnTo>
                  <a:pt x="0" y="366"/>
                </a:lnTo>
                <a:lnTo>
                  <a:pt x="3099" y="5968"/>
                </a:lnTo>
                <a:lnTo>
                  <a:pt x="4670" y="8774"/>
                </a:lnTo>
                <a:lnTo>
                  <a:pt x="5413" y="8408"/>
                </a:lnTo>
                <a:lnTo>
                  <a:pt x="764" y="0"/>
                </a:lnTo>
                <a:close/>
              </a:path>
            </a:pathLst>
          </a:custGeom>
          <a:solidFill>
            <a:srgbClr val="0902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4724844" y="2256135"/>
            <a:ext cx="116205" cy="73660"/>
          </a:xfrm>
          <a:custGeom>
            <a:avLst/>
            <a:gdLst/>
            <a:ahLst/>
            <a:cxnLst/>
            <a:rect l="l" t="t" r="r" b="b"/>
            <a:pathLst>
              <a:path w="116204" h="73660">
                <a:moveTo>
                  <a:pt x="5372" y="30835"/>
                </a:moveTo>
                <a:lnTo>
                  <a:pt x="2273" y="25273"/>
                </a:lnTo>
                <a:lnTo>
                  <a:pt x="736" y="22491"/>
                </a:lnTo>
                <a:lnTo>
                  <a:pt x="0" y="22847"/>
                </a:lnTo>
                <a:lnTo>
                  <a:pt x="4597" y="31203"/>
                </a:lnTo>
                <a:lnTo>
                  <a:pt x="5105" y="30937"/>
                </a:lnTo>
                <a:lnTo>
                  <a:pt x="5372" y="30835"/>
                </a:lnTo>
                <a:close/>
              </a:path>
              <a:path w="116204" h="73660">
                <a:moveTo>
                  <a:pt x="7340" y="27546"/>
                </a:moveTo>
                <a:lnTo>
                  <a:pt x="5829" y="24777"/>
                </a:lnTo>
                <a:lnTo>
                  <a:pt x="4279" y="22047"/>
                </a:lnTo>
                <a:lnTo>
                  <a:pt x="2768" y="19278"/>
                </a:lnTo>
                <a:lnTo>
                  <a:pt x="2032" y="19634"/>
                </a:lnTo>
                <a:lnTo>
                  <a:pt x="6591" y="27901"/>
                </a:lnTo>
                <a:lnTo>
                  <a:pt x="7340" y="27546"/>
                </a:lnTo>
                <a:close/>
              </a:path>
              <a:path w="116204" h="73660">
                <a:moveTo>
                  <a:pt x="9321" y="24244"/>
                </a:moveTo>
                <a:lnTo>
                  <a:pt x="4787" y="16065"/>
                </a:lnTo>
                <a:lnTo>
                  <a:pt x="4038" y="16421"/>
                </a:lnTo>
                <a:lnTo>
                  <a:pt x="7061" y="21882"/>
                </a:lnTo>
                <a:lnTo>
                  <a:pt x="8585" y="24599"/>
                </a:lnTo>
                <a:lnTo>
                  <a:pt x="9321" y="24244"/>
                </a:lnTo>
                <a:close/>
              </a:path>
              <a:path w="116204" h="73660">
                <a:moveTo>
                  <a:pt x="11290" y="20967"/>
                </a:moveTo>
                <a:lnTo>
                  <a:pt x="9804" y="18262"/>
                </a:lnTo>
                <a:lnTo>
                  <a:pt x="6794" y="12852"/>
                </a:lnTo>
                <a:lnTo>
                  <a:pt x="6565" y="12979"/>
                </a:lnTo>
                <a:lnTo>
                  <a:pt x="6070" y="13208"/>
                </a:lnTo>
                <a:lnTo>
                  <a:pt x="9042" y="18605"/>
                </a:lnTo>
                <a:lnTo>
                  <a:pt x="10566" y="21323"/>
                </a:lnTo>
                <a:lnTo>
                  <a:pt x="10782" y="21196"/>
                </a:lnTo>
                <a:lnTo>
                  <a:pt x="11049" y="21094"/>
                </a:lnTo>
                <a:lnTo>
                  <a:pt x="11290" y="20967"/>
                </a:lnTo>
                <a:close/>
              </a:path>
              <a:path w="116204" h="73660">
                <a:moveTo>
                  <a:pt x="13258" y="17691"/>
                </a:moveTo>
                <a:lnTo>
                  <a:pt x="11798" y="14986"/>
                </a:lnTo>
                <a:lnTo>
                  <a:pt x="10287" y="12306"/>
                </a:lnTo>
                <a:lnTo>
                  <a:pt x="8826" y="9639"/>
                </a:lnTo>
                <a:lnTo>
                  <a:pt x="8572" y="9740"/>
                </a:lnTo>
                <a:lnTo>
                  <a:pt x="8356" y="9867"/>
                </a:lnTo>
                <a:lnTo>
                  <a:pt x="8102" y="9969"/>
                </a:lnTo>
                <a:lnTo>
                  <a:pt x="9563" y="12674"/>
                </a:lnTo>
                <a:lnTo>
                  <a:pt x="12534" y="18021"/>
                </a:lnTo>
                <a:lnTo>
                  <a:pt x="12788" y="17919"/>
                </a:lnTo>
                <a:lnTo>
                  <a:pt x="13258" y="17691"/>
                </a:lnTo>
                <a:close/>
              </a:path>
              <a:path w="116204" h="73660">
                <a:moveTo>
                  <a:pt x="15252" y="14389"/>
                </a:moveTo>
                <a:lnTo>
                  <a:pt x="10833" y="6426"/>
                </a:lnTo>
                <a:lnTo>
                  <a:pt x="10134" y="6756"/>
                </a:lnTo>
                <a:lnTo>
                  <a:pt x="13042" y="12103"/>
                </a:lnTo>
                <a:lnTo>
                  <a:pt x="14528" y="14744"/>
                </a:lnTo>
                <a:lnTo>
                  <a:pt x="15252" y="14389"/>
                </a:lnTo>
                <a:close/>
              </a:path>
              <a:path w="116204" h="73660">
                <a:moveTo>
                  <a:pt x="17233" y="11099"/>
                </a:moveTo>
                <a:lnTo>
                  <a:pt x="12877" y="3213"/>
                </a:lnTo>
                <a:lnTo>
                  <a:pt x="12623" y="3314"/>
                </a:lnTo>
                <a:lnTo>
                  <a:pt x="12395" y="3441"/>
                </a:lnTo>
                <a:lnTo>
                  <a:pt x="12153" y="3543"/>
                </a:lnTo>
                <a:lnTo>
                  <a:pt x="15087" y="8813"/>
                </a:lnTo>
                <a:lnTo>
                  <a:pt x="16522" y="11455"/>
                </a:lnTo>
                <a:lnTo>
                  <a:pt x="17233" y="11099"/>
                </a:lnTo>
                <a:close/>
              </a:path>
              <a:path w="116204" h="73660">
                <a:moveTo>
                  <a:pt x="19215" y="7810"/>
                </a:moveTo>
                <a:lnTo>
                  <a:pt x="14884" y="0"/>
                </a:lnTo>
                <a:lnTo>
                  <a:pt x="14185" y="330"/>
                </a:lnTo>
                <a:lnTo>
                  <a:pt x="18516" y="8153"/>
                </a:lnTo>
                <a:lnTo>
                  <a:pt x="19215" y="7810"/>
                </a:lnTo>
                <a:close/>
              </a:path>
              <a:path w="116204" h="73660">
                <a:moveTo>
                  <a:pt x="74129" y="36144"/>
                </a:moveTo>
                <a:lnTo>
                  <a:pt x="73863" y="36144"/>
                </a:lnTo>
                <a:lnTo>
                  <a:pt x="73596" y="36118"/>
                </a:lnTo>
                <a:lnTo>
                  <a:pt x="73329" y="36118"/>
                </a:lnTo>
                <a:lnTo>
                  <a:pt x="72745" y="45059"/>
                </a:lnTo>
                <a:lnTo>
                  <a:pt x="73012" y="45059"/>
                </a:lnTo>
                <a:lnTo>
                  <a:pt x="73279" y="45085"/>
                </a:lnTo>
                <a:lnTo>
                  <a:pt x="73558" y="45085"/>
                </a:lnTo>
                <a:lnTo>
                  <a:pt x="73748" y="42113"/>
                </a:lnTo>
                <a:lnTo>
                  <a:pt x="73926" y="39128"/>
                </a:lnTo>
                <a:lnTo>
                  <a:pt x="74129" y="36144"/>
                </a:lnTo>
                <a:close/>
              </a:path>
              <a:path w="116204" h="73660">
                <a:moveTo>
                  <a:pt x="77343" y="38252"/>
                </a:moveTo>
                <a:lnTo>
                  <a:pt x="77076" y="38252"/>
                </a:lnTo>
                <a:lnTo>
                  <a:pt x="76809" y="38227"/>
                </a:lnTo>
                <a:lnTo>
                  <a:pt x="76555" y="38227"/>
                </a:lnTo>
                <a:lnTo>
                  <a:pt x="76339" y="41236"/>
                </a:lnTo>
                <a:lnTo>
                  <a:pt x="75958" y="47256"/>
                </a:lnTo>
                <a:lnTo>
                  <a:pt x="76225" y="47256"/>
                </a:lnTo>
                <a:lnTo>
                  <a:pt x="76492" y="47269"/>
                </a:lnTo>
                <a:lnTo>
                  <a:pt x="76784" y="47269"/>
                </a:lnTo>
                <a:lnTo>
                  <a:pt x="77343" y="38252"/>
                </a:lnTo>
                <a:close/>
              </a:path>
              <a:path w="116204" h="73660">
                <a:moveTo>
                  <a:pt x="80581" y="40360"/>
                </a:moveTo>
                <a:lnTo>
                  <a:pt x="80302" y="40360"/>
                </a:lnTo>
                <a:lnTo>
                  <a:pt x="80048" y="40335"/>
                </a:lnTo>
                <a:lnTo>
                  <a:pt x="79768" y="40335"/>
                </a:lnTo>
                <a:lnTo>
                  <a:pt x="79336" y="46405"/>
                </a:lnTo>
                <a:lnTo>
                  <a:pt x="79171" y="49441"/>
                </a:lnTo>
                <a:lnTo>
                  <a:pt x="79438" y="49441"/>
                </a:lnTo>
                <a:lnTo>
                  <a:pt x="79705" y="49466"/>
                </a:lnTo>
                <a:lnTo>
                  <a:pt x="79997" y="49466"/>
                </a:lnTo>
                <a:lnTo>
                  <a:pt x="80365" y="43395"/>
                </a:lnTo>
                <a:lnTo>
                  <a:pt x="80581" y="40360"/>
                </a:lnTo>
                <a:close/>
              </a:path>
              <a:path w="116204" h="73660">
                <a:moveTo>
                  <a:pt x="83794" y="42468"/>
                </a:moveTo>
                <a:lnTo>
                  <a:pt x="83527" y="42468"/>
                </a:lnTo>
                <a:lnTo>
                  <a:pt x="83261" y="42443"/>
                </a:lnTo>
                <a:lnTo>
                  <a:pt x="82981" y="42443"/>
                </a:lnTo>
                <a:lnTo>
                  <a:pt x="82562" y="48577"/>
                </a:lnTo>
                <a:lnTo>
                  <a:pt x="82397" y="51638"/>
                </a:lnTo>
                <a:lnTo>
                  <a:pt x="82651" y="51638"/>
                </a:lnTo>
                <a:lnTo>
                  <a:pt x="82931" y="51650"/>
                </a:lnTo>
                <a:lnTo>
                  <a:pt x="83210" y="51650"/>
                </a:lnTo>
                <a:lnTo>
                  <a:pt x="83413" y="48602"/>
                </a:lnTo>
                <a:lnTo>
                  <a:pt x="83578" y="45542"/>
                </a:lnTo>
                <a:lnTo>
                  <a:pt x="83794" y="42468"/>
                </a:lnTo>
                <a:close/>
              </a:path>
              <a:path w="116204" h="73660">
                <a:moveTo>
                  <a:pt x="87033" y="44577"/>
                </a:moveTo>
                <a:lnTo>
                  <a:pt x="86741" y="44577"/>
                </a:lnTo>
                <a:lnTo>
                  <a:pt x="86474" y="44551"/>
                </a:lnTo>
                <a:lnTo>
                  <a:pt x="86207" y="44551"/>
                </a:lnTo>
                <a:lnTo>
                  <a:pt x="85585" y="53835"/>
                </a:lnTo>
                <a:lnTo>
                  <a:pt x="86144" y="53835"/>
                </a:lnTo>
                <a:lnTo>
                  <a:pt x="86423" y="53848"/>
                </a:lnTo>
                <a:lnTo>
                  <a:pt x="87033" y="44577"/>
                </a:lnTo>
                <a:close/>
              </a:path>
              <a:path w="116204" h="73660">
                <a:moveTo>
                  <a:pt x="90246" y="46672"/>
                </a:moveTo>
                <a:lnTo>
                  <a:pt x="89954" y="46672"/>
                </a:lnTo>
                <a:lnTo>
                  <a:pt x="89687" y="46659"/>
                </a:lnTo>
                <a:lnTo>
                  <a:pt x="89420" y="46659"/>
                </a:lnTo>
                <a:lnTo>
                  <a:pt x="88988" y="52895"/>
                </a:lnTo>
                <a:lnTo>
                  <a:pt x="88798" y="56032"/>
                </a:lnTo>
                <a:lnTo>
                  <a:pt x="89623" y="56045"/>
                </a:lnTo>
                <a:lnTo>
                  <a:pt x="89852" y="52920"/>
                </a:lnTo>
                <a:lnTo>
                  <a:pt x="90043" y="49796"/>
                </a:lnTo>
                <a:lnTo>
                  <a:pt x="90246" y="46672"/>
                </a:lnTo>
                <a:close/>
              </a:path>
              <a:path w="116204" h="73660">
                <a:moveTo>
                  <a:pt x="93459" y="48793"/>
                </a:moveTo>
                <a:lnTo>
                  <a:pt x="93192" y="48793"/>
                </a:lnTo>
                <a:lnTo>
                  <a:pt x="92913" y="48768"/>
                </a:lnTo>
                <a:lnTo>
                  <a:pt x="92633" y="48768"/>
                </a:lnTo>
                <a:lnTo>
                  <a:pt x="92202" y="55054"/>
                </a:lnTo>
                <a:lnTo>
                  <a:pt x="92024" y="58204"/>
                </a:lnTo>
                <a:lnTo>
                  <a:pt x="92265" y="58229"/>
                </a:lnTo>
                <a:lnTo>
                  <a:pt x="92570" y="58229"/>
                </a:lnTo>
                <a:lnTo>
                  <a:pt x="92849" y="58242"/>
                </a:lnTo>
                <a:lnTo>
                  <a:pt x="93065" y="55092"/>
                </a:lnTo>
                <a:lnTo>
                  <a:pt x="93256" y="51930"/>
                </a:lnTo>
                <a:lnTo>
                  <a:pt x="93459" y="48793"/>
                </a:lnTo>
                <a:close/>
              </a:path>
              <a:path w="116204" h="73660">
                <a:moveTo>
                  <a:pt x="96710" y="50901"/>
                </a:moveTo>
                <a:lnTo>
                  <a:pt x="96405" y="50901"/>
                </a:lnTo>
                <a:lnTo>
                  <a:pt x="96113" y="50876"/>
                </a:lnTo>
                <a:lnTo>
                  <a:pt x="95846" y="50876"/>
                </a:lnTo>
                <a:lnTo>
                  <a:pt x="95224" y="60401"/>
                </a:lnTo>
                <a:lnTo>
                  <a:pt x="95491" y="60413"/>
                </a:lnTo>
                <a:lnTo>
                  <a:pt x="96075" y="60413"/>
                </a:lnTo>
                <a:lnTo>
                  <a:pt x="96710" y="50901"/>
                </a:lnTo>
                <a:close/>
              </a:path>
              <a:path w="116204" h="73660">
                <a:moveTo>
                  <a:pt x="99910" y="53009"/>
                </a:moveTo>
                <a:lnTo>
                  <a:pt x="99618" y="53009"/>
                </a:lnTo>
                <a:lnTo>
                  <a:pt x="99352" y="52984"/>
                </a:lnTo>
                <a:lnTo>
                  <a:pt x="99060" y="52984"/>
                </a:lnTo>
                <a:lnTo>
                  <a:pt x="98628" y="59410"/>
                </a:lnTo>
                <a:lnTo>
                  <a:pt x="98450" y="62585"/>
                </a:lnTo>
                <a:lnTo>
                  <a:pt x="98691" y="62611"/>
                </a:lnTo>
                <a:lnTo>
                  <a:pt x="99288" y="62611"/>
                </a:lnTo>
                <a:lnTo>
                  <a:pt x="99910" y="53009"/>
                </a:lnTo>
                <a:close/>
              </a:path>
              <a:path w="116204" h="73660">
                <a:moveTo>
                  <a:pt x="103149" y="55118"/>
                </a:moveTo>
                <a:lnTo>
                  <a:pt x="102857" y="55118"/>
                </a:lnTo>
                <a:lnTo>
                  <a:pt x="102577" y="55105"/>
                </a:lnTo>
                <a:lnTo>
                  <a:pt x="102273" y="55105"/>
                </a:lnTo>
                <a:lnTo>
                  <a:pt x="101638" y="64782"/>
                </a:lnTo>
                <a:lnTo>
                  <a:pt x="102514" y="64808"/>
                </a:lnTo>
                <a:lnTo>
                  <a:pt x="102920" y="58343"/>
                </a:lnTo>
                <a:lnTo>
                  <a:pt x="103149" y="55118"/>
                </a:lnTo>
                <a:close/>
              </a:path>
              <a:path w="116204" h="73660">
                <a:moveTo>
                  <a:pt x="106362" y="57226"/>
                </a:moveTo>
                <a:lnTo>
                  <a:pt x="105498" y="57200"/>
                </a:lnTo>
                <a:lnTo>
                  <a:pt x="104851" y="66979"/>
                </a:lnTo>
                <a:lnTo>
                  <a:pt x="105130" y="66979"/>
                </a:lnTo>
                <a:lnTo>
                  <a:pt x="105435" y="66992"/>
                </a:lnTo>
                <a:lnTo>
                  <a:pt x="105727" y="66992"/>
                </a:lnTo>
                <a:lnTo>
                  <a:pt x="106362" y="57226"/>
                </a:lnTo>
                <a:close/>
              </a:path>
              <a:path w="116204" h="73660">
                <a:moveTo>
                  <a:pt x="109575" y="59334"/>
                </a:moveTo>
                <a:lnTo>
                  <a:pt x="109283" y="59334"/>
                </a:lnTo>
                <a:lnTo>
                  <a:pt x="109004" y="59321"/>
                </a:lnTo>
                <a:lnTo>
                  <a:pt x="108712" y="59321"/>
                </a:lnTo>
                <a:lnTo>
                  <a:pt x="108496" y="62598"/>
                </a:lnTo>
                <a:lnTo>
                  <a:pt x="108267" y="65887"/>
                </a:lnTo>
                <a:lnTo>
                  <a:pt x="108064" y="69164"/>
                </a:lnTo>
                <a:lnTo>
                  <a:pt x="108343" y="69164"/>
                </a:lnTo>
                <a:lnTo>
                  <a:pt x="108648" y="69189"/>
                </a:lnTo>
                <a:lnTo>
                  <a:pt x="108940" y="69189"/>
                </a:lnTo>
                <a:lnTo>
                  <a:pt x="109575" y="59334"/>
                </a:lnTo>
                <a:close/>
              </a:path>
              <a:path w="116204" h="73660">
                <a:moveTo>
                  <a:pt x="112814" y="61442"/>
                </a:moveTo>
                <a:lnTo>
                  <a:pt x="112522" y="61442"/>
                </a:lnTo>
                <a:lnTo>
                  <a:pt x="112217" y="61429"/>
                </a:lnTo>
                <a:lnTo>
                  <a:pt x="111925" y="61429"/>
                </a:lnTo>
                <a:lnTo>
                  <a:pt x="111480" y="68059"/>
                </a:lnTo>
                <a:lnTo>
                  <a:pt x="111277" y="71361"/>
                </a:lnTo>
                <a:lnTo>
                  <a:pt x="112153" y="71386"/>
                </a:lnTo>
                <a:lnTo>
                  <a:pt x="112585" y="64757"/>
                </a:lnTo>
                <a:lnTo>
                  <a:pt x="112814" y="61442"/>
                </a:lnTo>
                <a:close/>
              </a:path>
              <a:path w="116204" h="73660">
                <a:moveTo>
                  <a:pt x="116027" y="63563"/>
                </a:moveTo>
                <a:lnTo>
                  <a:pt x="115138" y="63538"/>
                </a:lnTo>
                <a:lnTo>
                  <a:pt x="114503" y="73533"/>
                </a:lnTo>
                <a:lnTo>
                  <a:pt x="115392" y="73583"/>
                </a:lnTo>
                <a:lnTo>
                  <a:pt x="116027" y="635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4545825" y="2207100"/>
            <a:ext cx="438150" cy="193040"/>
          </a:xfrm>
          <a:custGeom>
            <a:avLst/>
            <a:gdLst/>
            <a:ahLst/>
            <a:cxnLst/>
            <a:rect l="l" t="t" r="r" b="b"/>
            <a:pathLst>
              <a:path w="438150" h="193039">
                <a:moveTo>
                  <a:pt x="5321" y="136017"/>
                </a:moveTo>
                <a:lnTo>
                  <a:pt x="0" y="136918"/>
                </a:lnTo>
                <a:lnTo>
                  <a:pt x="1282" y="143586"/>
                </a:lnTo>
                <a:lnTo>
                  <a:pt x="2222" y="137934"/>
                </a:lnTo>
                <a:lnTo>
                  <a:pt x="5321" y="136017"/>
                </a:lnTo>
                <a:close/>
              </a:path>
              <a:path w="438150" h="193039">
                <a:moveTo>
                  <a:pt x="19050" y="146570"/>
                </a:moveTo>
                <a:lnTo>
                  <a:pt x="18097" y="149745"/>
                </a:lnTo>
                <a:lnTo>
                  <a:pt x="19050" y="149923"/>
                </a:lnTo>
                <a:lnTo>
                  <a:pt x="19050" y="146570"/>
                </a:lnTo>
                <a:close/>
              </a:path>
              <a:path w="438150" h="193039">
                <a:moveTo>
                  <a:pt x="48310" y="134124"/>
                </a:moveTo>
                <a:lnTo>
                  <a:pt x="47942" y="133616"/>
                </a:lnTo>
                <a:lnTo>
                  <a:pt x="48133" y="134061"/>
                </a:lnTo>
                <a:lnTo>
                  <a:pt x="48310" y="134124"/>
                </a:lnTo>
                <a:close/>
              </a:path>
              <a:path w="438150" h="193039">
                <a:moveTo>
                  <a:pt x="51904" y="95389"/>
                </a:moveTo>
                <a:lnTo>
                  <a:pt x="51663" y="95770"/>
                </a:lnTo>
                <a:lnTo>
                  <a:pt x="51904" y="95415"/>
                </a:lnTo>
                <a:close/>
              </a:path>
              <a:path w="438150" h="193039">
                <a:moveTo>
                  <a:pt x="58991" y="94894"/>
                </a:moveTo>
                <a:lnTo>
                  <a:pt x="57886" y="94119"/>
                </a:lnTo>
                <a:lnTo>
                  <a:pt x="57683" y="95643"/>
                </a:lnTo>
                <a:lnTo>
                  <a:pt x="58699" y="95643"/>
                </a:lnTo>
                <a:lnTo>
                  <a:pt x="58991" y="94894"/>
                </a:lnTo>
                <a:close/>
              </a:path>
              <a:path w="438150" h="193039">
                <a:moveTo>
                  <a:pt x="66522" y="165912"/>
                </a:moveTo>
                <a:lnTo>
                  <a:pt x="59093" y="160108"/>
                </a:lnTo>
                <a:lnTo>
                  <a:pt x="58547" y="160642"/>
                </a:lnTo>
                <a:lnTo>
                  <a:pt x="66001" y="166408"/>
                </a:lnTo>
                <a:lnTo>
                  <a:pt x="66522" y="165912"/>
                </a:lnTo>
                <a:close/>
              </a:path>
              <a:path w="438150" h="193039">
                <a:moveTo>
                  <a:pt x="66941" y="162750"/>
                </a:moveTo>
                <a:lnTo>
                  <a:pt x="59550" y="157010"/>
                </a:lnTo>
                <a:lnTo>
                  <a:pt x="59042" y="157518"/>
                </a:lnTo>
                <a:lnTo>
                  <a:pt x="61506" y="159423"/>
                </a:lnTo>
                <a:lnTo>
                  <a:pt x="63944" y="161366"/>
                </a:lnTo>
                <a:lnTo>
                  <a:pt x="66408" y="163271"/>
                </a:lnTo>
                <a:lnTo>
                  <a:pt x="66573" y="163080"/>
                </a:lnTo>
                <a:lnTo>
                  <a:pt x="66941" y="162750"/>
                </a:lnTo>
                <a:close/>
              </a:path>
              <a:path w="438150" h="193039">
                <a:moveTo>
                  <a:pt x="67348" y="159588"/>
                </a:moveTo>
                <a:lnTo>
                  <a:pt x="62484" y="155790"/>
                </a:lnTo>
                <a:lnTo>
                  <a:pt x="60020" y="153911"/>
                </a:lnTo>
                <a:lnTo>
                  <a:pt x="59524" y="154406"/>
                </a:lnTo>
                <a:lnTo>
                  <a:pt x="66840" y="160108"/>
                </a:lnTo>
                <a:lnTo>
                  <a:pt x="67017" y="159943"/>
                </a:lnTo>
                <a:lnTo>
                  <a:pt x="67348" y="159588"/>
                </a:lnTo>
                <a:close/>
              </a:path>
              <a:path w="438150" h="193039">
                <a:moveTo>
                  <a:pt x="67767" y="156425"/>
                </a:moveTo>
                <a:lnTo>
                  <a:pt x="60502" y="150812"/>
                </a:lnTo>
                <a:lnTo>
                  <a:pt x="59994" y="151295"/>
                </a:lnTo>
                <a:lnTo>
                  <a:pt x="67259" y="156946"/>
                </a:lnTo>
                <a:lnTo>
                  <a:pt x="67767" y="156425"/>
                </a:lnTo>
                <a:close/>
              </a:path>
              <a:path w="438150" h="193039">
                <a:moveTo>
                  <a:pt x="68173" y="153289"/>
                </a:moveTo>
                <a:lnTo>
                  <a:pt x="63385" y="149555"/>
                </a:lnTo>
                <a:lnTo>
                  <a:pt x="60972" y="147713"/>
                </a:lnTo>
                <a:lnTo>
                  <a:pt x="60477" y="148196"/>
                </a:lnTo>
                <a:lnTo>
                  <a:pt x="67678" y="153797"/>
                </a:lnTo>
                <a:lnTo>
                  <a:pt x="68173" y="153289"/>
                </a:lnTo>
                <a:close/>
              </a:path>
              <a:path w="438150" h="193039">
                <a:moveTo>
                  <a:pt x="70662" y="134366"/>
                </a:moveTo>
                <a:lnTo>
                  <a:pt x="68402" y="132600"/>
                </a:lnTo>
                <a:lnTo>
                  <a:pt x="63842" y="129057"/>
                </a:lnTo>
                <a:lnTo>
                  <a:pt x="63690" y="129222"/>
                </a:lnTo>
                <a:lnTo>
                  <a:pt x="63512" y="129374"/>
                </a:lnTo>
                <a:lnTo>
                  <a:pt x="63373" y="129540"/>
                </a:lnTo>
                <a:lnTo>
                  <a:pt x="67932" y="133070"/>
                </a:lnTo>
                <a:lnTo>
                  <a:pt x="70180" y="134861"/>
                </a:lnTo>
                <a:lnTo>
                  <a:pt x="70535" y="134531"/>
                </a:lnTo>
                <a:lnTo>
                  <a:pt x="70662" y="134366"/>
                </a:lnTo>
                <a:close/>
              </a:path>
              <a:path w="438150" h="193039">
                <a:moveTo>
                  <a:pt x="71081" y="131229"/>
                </a:moveTo>
                <a:lnTo>
                  <a:pt x="64630" y="126187"/>
                </a:lnTo>
                <a:lnTo>
                  <a:pt x="64452" y="126339"/>
                </a:lnTo>
                <a:lnTo>
                  <a:pt x="64160" y="126657"/>
                </a:lnTo>
                <a:lnTo>
                  <a:pt x="70612" y="131686"/>
                </a:lnTo>
                <a:lnTo>
                  <a:pt x="71081" y="131229"/>
                </a:lnTo>
                <a:close/>
              </a:path>
              <a:path w="438150" h="193039">
                <a:moveTo>
                  <a:pt x="74752" y="114947"/>
                </a:moveTo>
                <a:lnTo>
                  <a:pt x="74434" y="114566"/>
                </a:lnTo>
                <a:lnTo>
                  <a:pt x="74688" y="114947"/>
                </a:lnTo>
                <a:close/>
              </a:path>
              <a:path w="438150" h="193039">
                <a:moveTo>
                  <a:pt x="79844" y="108089"/>
                </a:moveTo>
                <a:close/>
              </a:path>
              <a:path w="438150" h="193039">
                <a:moveTo>
                  <a:pt x="112814" y="94119"/>
                </a:moveTo>
                <a:lnTo>
                  <a:pt x="112255" y="93535"/>
                </a:lnTo>
                <a:lnTo>
                  <a:pt x="112064" y="93738"/>
                </a:lnTo>
                <a:lnTo>
                  <a:pt x="112090" y="93865"/>
                </a:lnTo>
                <a:lnTo>
                  <a:pt x="112445" y="94119"/>
                </a:lnTo>
                <a:lnTo>
                  <a:pt x="112814" y="94119"/>
                </a:lnTo>
                <a:close/>
              </a:path>
              <a:path w="438150" h="193039">
                <a:moveTo>
                  <a:pt x="115938" y="95986"/>
                </a:moveTo>
                <a:lnTo>
                  <a:pt x="113474" y="92214"/>
                </a:lnTo>
                <a:lnTo>
                  <a:pt x="113207" y="92506"/>
                </a:lnTo>
                <a:lnTo>
                  <a:pt x="115938" y="95986"/>
                </a:lnTo>
                <a:close/>
              </a:path>
              <a:path w="438150" h="193039">
                <a:moveTo>
                  <a:pt x="127825" y="122948"/>
                </a:moveTo>
                <a:lnTo>
                  <a:pt x="119545" y="97421"/>
                </a:lnTo>
                <a:lnTo>
                  <a:pt x="118859" y="99707"/>
                </a:lnTo>
                <a:lnTo>
                  <a:pt x="115938" y="95986"/>
                </a:lnTo>
                <a:lnTo>
                  <a:pt x="126314" y="129298"/>
                </a:lnTo>
                <a:lnTo>
                  <a:pt x="124040" y="136537"/>
                </a:lnTo>
                <a:lnTo>
                  <a:pt x="123456" y="133489"/>
                </a:lnTo>
                <a:lnTo>
                  <a:pt x="122809" y="131838"/>
                </a:lnTo>
                <a:lnTo>
                  <a:pt x="121234" y="128028"/>
                </a:lnTo>
                <a:lnTo>
                  <a:pt x="118300" y="118757"/>
                </a:lnTo>
                <a:lnTo>
                  <a:pt x="118008" y="117868"/>
                </a:lnTo>
                <a:lnTo>
                  <a:pt x="117767" y="117106"/>
                </a:lnTo>
                <a:lnTo>
                  <a:pt x="117132" y="115074"/>
                </a:lnTo>
                <a:lnTo>
                  <a:pt x="117055" y="114820"/>
                </a:lnTo>
                <a:lnTo>
                  <a:pt x="115887" y="115074"/>
                </a:lnTo>
                <a:lnTo>
                  <a:pt x="111188" y="109118"/>
                </a:lnTo>
                <a:lnTo>
                  <a:pt x="111188" y="115963"/>
                </a:lnTo>
                <a:lnTo>
                  <a:pt x="102171" y="117106"/>
                </a:lnTo>
                <a:lnTo>
                  <a:pt x="93916" y="111391"/>
                </a:lnTo>
                <a:lnTo>
                  <a:pt x="95110" y="107962"/>
                </a:lnTo>
                <a:lnTo>
                  <a:pt x="93078" y="105930"/>
                </a:lnTo>
                <a:lnTo>
                  <a:pt x="90855" y="103708"/>
                </a:lnTo>
                <a:lnTo>
                  <a:pt x="90855" y="113804"/>
                </a:lnTo>
                <a:lnTo>
                  <a:pt x="90855" y="119265"/>
                </a:lnTo>
                <a:lnTo>
                  <a:pt x="88582" y="117995"/>
                </a:lnTo>
                <a:lnTo>
                  <a:pt x="87439" y="115836"/>
                </a:lnTo>
                <a:lnTo>
                  <a:pt x="83083" y="107581"/>
                </a:lnTo>
                <a:lnTo>
                  <a:pt x="83007" y="107200"/>
                </a:lnTo>
                <a:lnTo>
                  <a:pt x="83007" y="105930"/>
                </a:lnTo>
                <a:lnTo>
                  <a:pt x="84429" y="106692"/>
                </a:lnTo>
                <a:lnTo>
                  <a:pt x="85026" y="106946"/>
                </a:lnTo>
                <a:lnTo>
                  <a:pt x="87845" y="112534"/>
                </a:lnTo>
                <a:lnTo>
                  <a:pt x="90855" y="113804"/>
                </a:lnTo>
                <a:lnTo>
                  <a:pt x="90855" y="103708"/>
                </a:lnTo>
                <a:lnTo>
                  <a:pt x="88887" y="101739"/>
                </a:lnTo>
                <a:lnTo>
                  <a:pt x="88506" y="101358"/>
                </a:lnTo>
                <a:lnTo>
                  <a:pt x="81927" y="97802"/>
                </a:lnTo>
                <a:lnTo>
                  <a:pt x="81699" y="97294"/>
                </a:lnTo>
                <a:lnTo>
                  <a:pt x="80340" y="94246"/>
                </a:lnTo>
                <a:lnTo>
                  <a:pt x="79425" y="92214"/>
                </a:lnTo>
                <a:lnTo>
                  <a:pt x="78409" y="89928"/>
                </a:lnTo>
                <a:lnTo>
                  <a:pt x="77330" y="87515"/>
                </a:lnTo>
                <a:lnTo>
                  <a:pt x="84391" y="88912"/>
                </a:lnTo>
                <a:lnTo>
                  <a:pt x="86118" y="95262"/>
                </a:lnTo>
                <a:lnTo>
                  <a:pt x="86182" y="95415"/>
                </a:lnTo>
                <a:lnTo>
                  <a:pt x="95796" y="102755"/>
                </a:lnTo>
                <a:lnTo>
                  <a:pt x="101904" y="103136"/>
                </a:lnTo>
                <a:lnTo>
                  <a:pt x="103568" y="103263"/>
                </a:lnTo>
                <a:lnTo>
                  <a:pt x="101790" y="103771"/>
                </a:lnTo>
                <a:lnTo>
                  <a:pt x="111188" y="115963"/>
                </a:lnTo>
                <a:lnTo>
                  <a:pt x="111188" y="109118"/>
                </a:lnTo>
                <a:lnTo>
                  <a:pt x="109283" y="106692"/>
                </a:lnTo>
                <a:lnTo>
                  <a:pt x="108978" y="104787"/>
                </a:lnTo>
                <a:lnTo>
                  <a:pt x="106845" y="100596"/>
                </a:lnTo>
                <a:lnTo>
                  <a:pt x="106514" y="99961"/>
                </a:lnTo>
                <a:lnTo>
                  <a:pt x="106565" y="99707"/>
                </a:lnTo>
                <a:lnTo>
                  <a:pt x="111950" y="93865"/>
                </a:lnTo>
                <a:lnTo>
                  <a:pt x="111899" y="93738"/>
                </a:lnTo>
                <a:lnTo>
                  <a:pt x="106324" y="89801"/>
                </a:lnTo>
                <a:lnTo>
                  <a:pt x="106248" y="99707"/>
                </a:lnTo>
                <a:lnTo>
                  <a:pt x="102235" y="100596"/>
                </a:lnTo>
                <a:lnTo>
                  <a:pt x="93421" y="95008"/>
                </a:lnTo>
                <a:lnTo>
                  <a:pt x="84607" y="87896"/>
                </a:lnTo>
                <a:lnTo>
                  <a:pt x="84239" y="87515"/>
                </a:lnTo>
                <a:lnTo>
                  <a:pt x="80530" y="83578"/>
                </a:lnTo>
                <a:lnTo>
                  <a:pt x="89585" y="82054"/>
                </a:lnTo>
                <a:lnTo>
                  <a:pt x="99936" y="84848"/>
                </a:lnTo>
                <a:lnTo>
                  <a:pt x="108661" y="89674"/>
                </a:lnTo>
                <a:lnTo>
                  <a:pt x="112255" y="93535"/>
                </a:lnTo>
                <a:lnTo>
                  <a:pt x="113207" y="92506"/>
                </a:lnTo>
                <a:lnTo>
                  <a:pt x="88709" y="77736"/>
                </a:lnTo>
                <a:lnTo>
                  <a:pt x="83439" y="79260"/>
                </a:lnTo>
                <a:lnTo>
                  <a:pt x="74955" y="81165"/>
                </a:lnTo>
                <a:lnTo>
                  <a:pt x="75222" y="83324"/>
                </a:lnTo>
                <a:lnTo>
                  <a:pt x="71920" y="87007"/>
                </a:lnTo>
                <a:lnTo>
                  <a:pt x="67792" y="89674"/>
                </a:lnTo>
                <a:lnTo>
                  <a:pt x="63093" y="89928"/>
                </a:lnTo>
                <a:lnTo>
                  <a:pt x="56959" y="89801"/>
                </a:lnTo>
                <a:lnTo>
                  <a:pt x="48501" y="91325"/>
                </a:lnTo>
                <a:lnTo>
                  <a:pt x="43294" y="92976"/>
                </a:lnTo>
                <a:lnTo>
                  <a:pt x="40576" y="98818"/>
                </a:lnTo>
                <a:lnTo>
                  <a:pt x="38646" y="103644"/>
                </a:lnTo>
                <a:lnTo>
                  <a:pt x="35471" y="109486"/>
                </a:lnTo>
                <a:lnTo>
                  <a:pt x="31800" y="115709"/>
                </a:lnTo>
                <a:lnTo>
                  <a:pt x="31673" y="115963"/>
                </a:lnTo>
                <a:lnTo>
                  <a:pt x="28841" y="123456"/>
                </a:lnTo>
                <a:lnTo>
                  <a:pt x="28232" y="133489"/>
                </a:lnTo>
                <a:lnTo>
                  <a:pt x="20548" y="134124"/>
                </a:lnTo>
                <a:lnTo>
                  <a:pt x="15328" y="132854"/>
                </a:lnTo>
                <a:lnTo>
                  <a:pt x="9791" y="133235"/>
                </a:lnTo>
                <a:lnTo>
                  <a:pt x="5321" y="136017"/>
                </a:lnTo>
                <a:lnTo>
                  <a:pt x="12700" y="134759"/>
                </a:lnTo>
                <a:lnTo>
                  <a:pt x="14287" y="135648"/>
                </a:lnTo>
                <a:lnTo>
                  <a:pt x="17081" y="135648"/>
                </a:lnTo>
                <a:lnTo>
                  <a:pt x="15773" y="137680"/>
                </a:lnTo>
                <a:lnTo>
                  <a:pt x="14541" y="137172"/>
                </a:lnTo>
                <a:lnTo>
                  <a:pt x="8343" y="138188"/>
                </a:lnTo>
                <a:lnTo>
                  <a:pt x="4673" y="140728"/>
                </a:lnTo>
                <a:lnTo>
                  <a:pt x="8115" y="142379"/>
                </a:lnTo>
                <a:lnTo>
                  <a:pt x="9131" y="139204"/>
                </a:lnTo>
                <a:lnTo>
                  <a:pt x="13855" y="141744"/>
                </a:lnTo>
                <a:lnTo>
                  <a:pt x="11277" y="142379"/>
                </a:lnTo>
                <a:lnTo>
                  <a:pt x="4673" y="145681"/>
                </a:lnTo>
                <a:lnTo>
                  <a:pt x="4521" y="152158"/>
                </a:lnTo>
                <a:lnTo>
                  <a:pt x="2679" y="150761"/>
                </a:lnTo>
                <a:lnTo>
                  <a:pt x="1282" y="143586"/>
                </a:lnTo>
                <a:lnTo>
                  <a:pt x="584" y="147840"/>
                </a:lnTo>
                <a:lnTo>
                  <a:pt x="482" y="149618"/>
                </a:lnTo>
                <a:lnTo>
                  <a:pt x="3276" y="162191"/>
                </a:lnTo>
                <a:lnTo>
                  <a:pt x="10020" y="172224"/>
                </a:lnTo>
                <a:lnTo>
                  <a:pt x="13220" y="174637"/>
                </a:lnTo>
                <a:lnTo>
                  <a:pt x="17678" y="183654"/>
                </a:lnTo>
                <a:lnTo>
                  <a:pt x="26289" y="190004"/>
                </a:lnTo>
                <a:lnTo>
                  <a:pt x="31661" y="191274"/>
                </a:lnTo>
                <a:lnTo>
                  <a:pt x="34315" y="187337"/>
                </a:lnTo>
                <a:lnTo>
                  <a:pt x="34734" y="186702"/>
                </a:lnTo>
                <a:lnTo>
                  <a:pt x="27584" y="187337"/>
                </a:lnTo>
                <a:lnTo>
                  <a:pt x="26327" y="186829"/>
                </a:lnTo>
                <a:lnTo>
                  <a:pt x="23761" y="185178"/>
                </a:lnTo>
                <a:lnTo>
                  <a:pt x="24536" y="182003"/>
                </a:lnTo>
                <a:lnTo>
                  <a:pt x="18808" y="182003"/>
                </a:lnTo>
                <a:lnTo>
                  <a:pt x="13614" y="169430"/>
                </a:lnTo>
                <a:lnTo>
                  <a:pt x="11468" y="164096"/>
                </a:lnTo>
                <a:lnTo>
                  <a:pt x="6299" y="158381"/>
                </a:lnTo>
                <a:lnTo>
                  <a:pt x="6870" y="152158"/>
                </a:lnTo>
                <a:lnTo>
                  <a:pt x="6985" y="150888"/>
                </a:lnTo>
                <a:lnTo>
                  <a:pt x="11341" y="143268"/>
                </a:lnTo>
                <a:lnTo>
                  <a:pt x="13919" y="145935"/>
                </a:lnTo>
                <a:lnTo>
                  <a:pt x="13385" y="147840"/>
                </a:lnTo>
                <a:lnTo>
                  <a:pt x="13335" y="154190"/>
                </a:lnTo>
                <a:lnTo>
                  <a:pt x="30505" y="180479"/>
                </a:lnTo>
                <a:lnTo>
                  <a:pt x="29324" y="176415"/>
                </a:lnTo>
                <a:lnTo>
                  <a:pt x="34620" y="179082"/>
                </a:lnTo>
                <a:lnTo>
                  <a:pt x="37884" y="180860"/>
                </a:lnTo>
                <a:lnTo>
                  <a:pt x="37299" y="183146"/>
                </a:lnTo>
                <a:lnTo>
                  <a:pt x="35928" y="184924"/>
                </a:lnTo>
                <a:lnTo>
                  <a:pt x="34734" y="186702"/>
                </a:lnTo>
                <a:lnTo>
                  <a:pt x="36245" y="186321"/>
                </a:lnTo>
                <a:lnTo>
                  <a:pt x="38912" y="182638"/>
                </a:lnTo>
                <a:lnTo>
                  <a:pt x="39839" y="181241"/>
                </a:lnTo>
                <a:lnTo>
                  <a:pt x="47561" y="183908"/>
                </a:lnTo>
                <a:lnTo>
                  <a:pt x="56413" y="187718"/>
                </a:lnTo>
                <a:lnTo>
                  <a:pt x="64973" y="191274"/>
                </a:lnTo>
                <a:lnTo>
                  <a:pt x="71793" y="192671"/>
                </a:lnTo>
                <a:lnTo>
                  <a:pt x="70548" y="189750"/>
                </a:lnTo>
                <a:lnTo>
                  <a:pt x="69405" y="187083"/>
                </a:lnTo>
                <a:lnTo>
                  <a:pt x="68275" y="185978"/>
                </a:lnTo>
                <a:lnTo>
                  <a:pt x="68275" y="188988"/>
                </a:lnTo>
                <a:lnTo>
                  <a:pt x="68275" y="189750"/>
                </a:lnTo>
                <a:lnTo>
                  <a:pt x="63360" y="187972"/>
                </a:lnTo>
                <a:lnTo>
                  <a:pt x="52285" y="182638"/>
                </a:lnTo>
                <a:lnTo>
                  <a:pt x="49530" y="181241"/>
                </a:lnTo>
                <a:lnTo>
                  <a:pt x="39966" y="176415"/>
                </a:lnTo>
                <a:lnTo>
                  <a:pt x="39712" y="176288"/>
                </a:lnTo>
                <a:lnTo>
                  <a:pt x="34188" y="173494"/>
                </a:lnTo>
                <a:lnTo>
                  <a:pt x="29451" y="171208"/>
                </a:lnTo>
                <a:lnTo>
                  <a:pt x="29540" y="170700"/>
                </a:lnTo>
                <a:lnTo>
                  <a:pt x="26504" y="171462"/>
                </a:lnTo>
                <a:lnTo>
                  <a:pt x="26797" y="175145"/>
                </a:lnTo>
                <a:lnTo>
                  <a:pt x="28651" y="173494"/>
                </a:lnTo>
                <a:lnTo>
                  <a:pt x="30048" y="175272"/>
                </a:lnTo>
                <a:lnTo>
                  <a:pt x="28067" y="176288"/>
                </a:lnTo>
                <a:lnTo>
                  <a:pt x="26225" y="175272"/>
                </a:lnTo>
                <a:lnTo>
                  <a:pt x="24638" y="173748"/>
                </a:lnTo>
                <a:lnTo>
                  <a:pt x="22085" y="171208"/>
                </a:lnTo>
                <a:lnTo>
                  <a:pt x="21831" y="162826"/>
                </a:lnTo>
                <a:lnTo>
                  <a:pt x="21729" y="159524"/>
                </a:lnTo>
                <a:lnTo>
                  <a:pt x="21717" y="157111"/>
                </a:lnTo>
                <a:lnTo>
                  <a:pt x="22567" y="153301"/>
                </a:lnTo>
                <a:lnTo>
                  <a:pt x="26885" y="153301"/>
                </a:lnTo>
                <a:lnTo>
                  <a:pt x="31991" y="154825"/>
                </a:lnTo>
                <a:lnTo>
                  <a:pt x="36283" y="155714"/>
                </a:lnTo>
                <a:lnTo>
                  <a:pt x="36677" y="160032"/>
                </a:lnTo>
                <a:lnTo>
                  <a:pt x="36055" y="160413"/>
                </a:lnTo>
                <a:lnTo>
                  <a:pt x="39624" y="163715"/>
                </a:lnTo>
                <a:lnTo>
                  <a:pt x="52133" y="175018"/>
                </a:lnTo>
                <a:lnTo>
                  <a:pt x="58470" y="180606"/>
                </a:lnTo>
                <a:lnTo>
                  <a:pt x="64731" y="185813"/>
                </a:lnTo>
                <a:lnTo>
                  <a:pt x="65493" y="186321"/>
                </a:lnTo>
                <a:lnTo>
                  <a:pt x="68275" y="188988"/>
                </a:lnTo>
                <a:lnTo>
                  <a:pt x="68275" y="185978"/>
                </a:lnTo>
                <a:lnTo>
                  <a:pt x="63106" y="180860"/>
                </a:lnTo>
                <a:lnTo>
                  <a:pt x="55714" y="174764"/>
                </a:lnTo>
                <a:lnTo>
                  <a:pt x="50063" y="169049"/>
                </a:lnTo>
                <a:lnTo>
                  <a:pt x="50241" y="168287"/>
                </a:lnTo>
                <a:lnTo>
                  <a:pt x="50774" y="166001"/>
                </a:lnTo>
                <a:lnTo>
                  <a:pt x="54787" y="162572"/>
                </a:lnTo>
                <a:lnTo>
                  <a:pt x="55448" y="159524"/>
                </a:lnTo>
                <a:lnTo>
                  <a:pt x="53555" y="156260"/>
                </a:lnTo>
                <a:lnTo>
                  <a:pt x="53555" y="158381"/>
                </a:lnTo>
                <a:lnTo>
                  <a:pt x="53428" y="160286"/>
                </a:lnTo>
                <a:lnTo>
                  <a:pt x="48437" y="165366"/>
                </a:lnTo>
                <a:lnTo>
                  <a:pt x="45834" y="168287"/>
                </a:lnTo>
                <a:lnTo>
                  <a:pt x="41351" y="157873"/>
                </a:lnTo>
                <a:lnTo>
                  <a:pt x="19050" y="149923"/>
                </a:lnTo>
                <a:lnTo>
                  <a:pt x="19050" y="162826"/>
                </a:lnTo>
                <a:lnTo>
                  <a:pt x="16814" y="161175"/>
                </a:lnTo>
                <a:lnTo>
                  <a:pt x="16256" y="154571"/>
                </a:lnTo>
                <a:lnTo>
                  <a:pt x="16344" y="151904"/>
                </a:lnTo>
                <a:lnTo>
                  <a:pt x="16535" y="150761"/>
                </a:lnTo>
                <a:lnTo>
                  <a:pt x="16662" y="149618"/>
                </a:lnTo>
                <a:lnTo>
                  <a:pt x="16713" y="144284"/>
                </a:lnTo>
                <a:lnTo>
                  <a:pt x="18567" y="144411"/>
                </a:lnTo>
                <a:lnTo>
                  <a:pt x="20701" y="145046"/>
                </a:lnTo>
                <a:lnTo>
                  <a:pt x="27876" y="146316"/>
                </a:lnTo>
                <a:lnTo>
                  <a:pt x="33235" y="147078"/>
                </a:lnTo>
                <a:lnTo>
                  <a:pt x="40563" y="149618"/>
                </a:lnTo>
                <a:lnTo>
                  <a:pt x="42976" y="154190"/>
                </a:lnTo>
                <a:lnTo>
                  <a:pt x="45440" y="152539"/>
                </a:lnTo>
                <a:lnTo>
                  <a:pt x="47917" y="153047"/>
                </a:lnTo>
                <a:lnTo>
                  <a:pt x="53428" y="157873"/>
                </a:lnTo>
                <a:lnTo>
                  <a:pt x="53555" y="158381"/>
                </a:lnTo>
                <a:lnTo>
                  <a:pt x="53555" y="156260"/>
                </a:lnTo>
                <a:lnTo>
                  <a:pt x="52578" y="154571"/>
                </a:lnTo>
                <a:lnTo>
                  <a:pt x="52006" y="153301"/>
                </a:lnTo>
                <a:lnTo>
                  <a:pt x="52984" y="152539"/>
                </a:lnTo>
                <a:lnTo>
                  <a:pt x="54952" y="151015"/>
                </a:lnTo>
                <a:lnTo>
                  <a:pt x="56756" y="149618"/>
                </a:lnTo>
                <a:lnTo>
                  <a:pt x="57442" y="148983"/>
                </a:lnTo>
                <a:lnTo>
                  <a:pt x="61302" y="145376"/>
                </a:lnTo>
                <a:lnTo>
                  <a:pt x="68084" y="150634"/>
                </a:lnTo>
                <a:lnTo>
                  <a:pt x="68592" y="150152"/>
                </a:lnTo>
                <a:lnTo>
                  <a:pt x="66103" y="148196"/>
                </a:lnTo>
                <a:lnTo>
                  <a:pt x="61861" y="144894"/>
                </a:lnTo>
                <a:lnTo>
                  <a:pt x="63474" y="143560"/>
                </a:lnTo>
                <a:lnTo>
                  <a:pt x="68516" y="147472"/>
                </a:lnTo>
                <a:lnTo>
                  <a:pt x="68999" y="146977"/>
                </a:lnTo>
                <a:lnTo>
                  <a:pt x="64020" y="143116"/>
                </a:lnTo>
                <a:lnTo>
                  <a:pt x="65659" y="141782"/>
                </a:lnTo>
                <a:lnTo>
                  <a:pt x="68935" y="144322"/>
                </a:lnTo>
                <a:lnTo>
                  <a:pt x="69418" y="143840"/>
                </a:lnTo>
                <a:lnTo>
                  <a:pt x="66192" y="141338"/>
                </a:lnTo>
                <a:lnTo>
                  <a:pt x="67703" y="140093"/>
                </a:lnTo>
                <a:lnTo>
                  <a:pt x="67843" y="140004"/>
                </a:lnTo>
                <a:lnTo>
                  <a:pt x="69354" y="141160"/>
                </a:lnTo>
                <a:lnTo>
                  <a:pt x="69532" y="140995"/>
                </a:lnTo>
                <a:lnTo>
                  <a:pt x="69824" y="140677"/>
                </a:lnTo>
                <a:lnTo>
                  <a:pt x="68453" y="139598"/>
                </a:lnTo>
                <a:lnTo>
                  <a:pt x="70586" y="138188"/>
                </a:lnTo>
                <a:lnTo>
                  <a:pt x="76847" y="134061"/>
                </a:lnTo>
                <a:lnTo>
                  <a:pt x="78409" y="133108"/>
                </a:lnTo>
                <a:lnTo>
                  <a:pt x="78701" y="132854"/>
                </a:lnTo>
                <a:lnTo>
                  <a:pt x="95478" y="162064"/>
                </a:lnTo>
                <a:lnTo>
                  <a:pt x="97751" y="157619"/>
                </a:lnTo>
                <a:lnTo>
                  <a:pt x="100342" y="152539"/>
                </a:lnTo>
                <a:lnTo>
                  <a:pt x="100215" y="149110"/>
                </a:lnTo>
                <a:lnTo>
                  <a:pt x="99758" y="141236"/>
                </a:lnTo>
                <a:lnTo>
                  <a:pt x="98869" y="138544"/>
                </a:lnTo>
                <a:lnTo>
                  <a:pt x="98869" y="148221"/>
                </a:lnTo>
                <a:lnTo>
                  <a:pt x="96354" y="157619"/>
                </a:lnTo>
                <a:lnTo>
                  <a:pt x="93637" y="147586"/>
                </a:lnTo>
                <a:lnTo>
                  <a:pt x="90347" y="139966"/>
                </a:lnTo>
                <a:lnTo>
                  <a:pt x="85382" y="133362"/>
                </a:lnTo>
                <a:lnTo>
                  <a:pt x="84086" y="132092"/>
                </a:lnTo>
                <a:lnTo>
                  <a:pt x="77622" y="125742"/>
                </a:lnTo>
                <a:lnTo>
                  <a:pt x="76796" y="125107"/>
                </a:lnTo>
                <a:lnTo>
                  <a:pt x="76390" y="124599"/>
                </a:lnTo>
                <a:lnTo>
                  <a:pt x="75577" y="123583"/>
                </a:lnTo>
                <a:lnTo>
                  <a:pt x="72644" y="119900"/>
                </a:lnTo>
                <a:lnTo>
                  <a:pt x="70434" y="117132"/>
                </a:lnTo>
                <a:lnTo>
                  <a:pt x="70434" y="123583"/>
                </a:lnTo>
                <a:lnTo>
                  <a:pt x="70192" y="123583"/>
                </a:lnTo>
                <a:lnTo>
                  <a:pt x="69138" y="122770"/>
                </a:lnTo>
                <a:lnTo>
                  <a:pt x="69138" y="123583"/>
                </a:lnTo>
                <a:lnTo>
                  <a:pt x="67995" y="123583"/>
                </a:lnTo>
                <a:lnTo>
                  <a:pt x="68554" y="123456"/>
                </a:lnTo>
                <a:lnTo>
                  <a:pt x="68186" y="123075"/>
                </a:lnTo>
                <a:lnTo>
                  <a:pt x="68059" y="122948"/>
                </a:lnTo>
                <a:lnTo>
                  <a:pt x="67246" y="122110"/>
                </a:lnTo>
                <a:lnTo>
                  <a:pt x="68122" y="122796"/>
                </a:lnTo>
                <a:lnTo>
                  <a:pt x="68135" y="123024"/>
                </a:lnTo>
                <a:lnTo>
                  <a:pt x="68237" y="122885"/>
                </a:lnTo>
                <a:lnTo>
                  <a:pt x="69138" y="123583"/>
                </a:lnTo>
                <a:lnTo>
                  <a:pt x="69138" y="122770"/>
                </a:lnTo>
                <a:lnTo>
                  <a:pt x="68605" y="122351"/>
                </a:lnTo>
                <a:lnTo>
                  <a:pt x="69824" y="120637"/>
                </a:lnTo>
                <a:lnTo>
                  <a:pt x="70370" y="121056"/>
                </a:lnTo>
                <a:lnTo>
                  <a:pt x="70434" y="123583"/>
                </a:lnTo>
                <a:lnTo>
                  <a:pt x="70434" y="117132"/>
                </a:lnTo>
                <a:lnTo>
                  <a:pt x="70345" y="119900"/>
                </a:lnTo>
                <a:lnTo>
                  <a:pt x="70345" y="120230"/>
                </a:lnTo>
                <a:lnTo>
                  <a:pt x="70192" y="120116"/>
                </a:lnTo>
                <a:lnTo>
                  <a:pt x="70345" y="119900"/>
                </a:lnTo>
                <a:lnTo>
                  <a:pt x="70345" y="117017"/>
                </a:lnTo>
                <a:lnTo>
                  <a:pt x="68097" y="114185"/>
                </a:lnTo>
                <a:lnTo>
                  <a:pt x="68110" y="118503"/>
                </a:lnTo>
                <a:lnTo>
                  <a:pt x="67271" y="117843"/>
                </a:lnTo>
                <a:lnTo>
                  <a:pt x="66840" y="118287"/>
                </a:lnTo>
                <a:lnTo>
                  <a:pt x="68110" y="119291"/>
                </a:lnTo>
                <a:lnTo>
                  <a:pt x="68122" y="121970"/>
                </a:lnTo>
                <a:lnTo>
                  <a:pt x="66814" y="120942"/>
                </a:lnTo>
                <a:lnTo>
                  <a:pt x="66459" y="121285"/>
                </a:lnTo>
                <a:lnTo>
                  <a:pt x="65989" y="120789"/>
                </a:lnTo>
                <a:lnTo>
                  <a:pt x="62928" y="118757"/>
                </a:lnTo>
                <a:lnTo>
                  <a:pt x="62357" y="118376"/>
                </a:lnTo>
                <a:lnTo>
                  <a:pt x="60756" y="117322"/>
                </a:lnTo>
                <a:lnTo>
                  <a:pt x="61099" y="118376"/>
                </a:lnTo>
                <a:lnTo>
                  <a:pt x="59296" y="116344"/>
                </a:lnTo>
                <a:lnTo>
                  <a:pt x="60756" y="117322"/>
                </a:lnTo>
                <a:lnTo>
                  <a:pt x="60452" y="116344"/>
                </a:lnTo>
                <a:lnTo>
                  <a:pt x="58534" y="110248"/>
                </a:lnTo>
                <a:lnTo>
                  <a:pt x="56375" y="105676"/>
                </a:lnTo>
                <a:lnTo>
                  <a:pt x="56324" y="105168"/>
                </a:lnTo>
                <a:lnTo>
                  <a:pt x="56438" y="103644"/>
                </a:lnTo>
                <a:lnTo>
                  <a:pt x="57150" y="99707"/>
                </a:lnTo>
                <a:lnTo>
                  <a:pt x="57683" y="95643"/>
                </a:lnTo>
                <a:lnTo>
                  <a:pt x="53822" y="95643"/>
                </a:lnTo>
                <a:lnTo>
                  <a:pt x="55524" y="94373"/>
                </a:lnTo>
                <a:lnTo>
                  <a:pt x="52793" y="94119"/>
                </a:lnTo>
                <a:lnTo>
                  <a:pt x="52006" y="95262"/>
                </a:lnTo>
                <a:lnTo>
                  <a:pt x="51968" y="95643"/>
                </a:lnTo>
                <a:lnTo>
                  <a:pt x="54381" y="105168"/>
                </a:lnTo>
                <a:lnTo>
                  <a:pt x="51600" y="103263"/>
                </a:lnTo>
                <a:lnTo>
                  <a:pt x="51600" y="107454"/>
                </a:lnTo>
                <a:lnTo>
                  <a:pt x="53263" y="107581"/>
                </a:lnTo>
                <a:lnTo>
                  <a:pt x="54013" y="108216"/>
                </a:lnTo>
                <a:lnTo>
                  <a:pt x="56337" y="112407"/>
                </a:lnTo>
                <a:lnTo>
                  <a:pt x="57721" y="116979"/>
                </a:lnTo>
                <a:lnTo>
                  <a:pt x="58712" y="122059"/>
                </a:lnTo>
                <a:lnTo>
                  <a:pt x="58432" y="122313"/>
                </a:lnTo>
                <a:lnTo>
                  <a:pt x="60223" y="123583"/>
                </a:lnTo>
                <a:lnTo>
                  <a:pt x="61518" y="118757"/>
                </a:lnTo>
                <a:lnTo>
                  <a:pt x="65493" y="123647"/>
                </a:lnTo>
                <a:lnTo>
                  <a:pt x="65176" y="123977"/>
                </a:lnTo>
                <a:lnTo>
                  <a:pt x="66789" y="125234"/>
                </a:lnTo>
                <a:lnTo>
                  <a:pt x="69278" y="128282"/>
                </a:lnTo>
                <a:lnTo>
                  <a:pt x="69291" y="127177"/>
                </a:lnTo>
                <a:lnTo>
                  <a:pt x="71043" y="128524"/>
                </a:lnTo>
                <a:lnTo>
                  <a:pt x="71361" y="128231"/>
                </a:lnTo>
                <a:lnTo>
                  <a:pt x="71488" y="128054"/>
                </a:lnTo>
                <a:lnTo>
                  <a:pt x="69303" y="126365"/>
                </a:lnTo>
                <a:lnTo>
                  <a:pt x="69342" y="124599"/>
                </a:lnTo>
                <a:lnTo>
                  <a:pt x="72605" y="125869"/>
                </a:lnTo>
                <a:lnTo>
                  <a:pt x="77990" y="130060"/>
                </a:lnTo>
                <a:lnTo>
                  <a:pt x="73990" y="131838"/>
                </a:lnTo>
                <a:lnTo>
                  <a:pt x="69189" y="136715"/>
                </a:lnTo>
                <a:lnTo>
                  <a:pt x="63373" y="132156"/>
                </a:lnTo>
                <a:lnTo>
                  <a:pt x="62890" y="132651"/>
                </a:lnTo>
                <a:lnTo>
                  <a:pt x="65201" y="134429"/>
                </a:lnTo>
                <a:lnTo>
                  <a:pt x="68719" y="137198"/>
                </a:lnTo>
                <a:lnTo>
                  <a:pt x="67741" y="138188"/>
                </a:lnTo>
                <a:lnTo>
                  <a:pt x="67576" y="138061"/>
                </a:lnTo>
                <a:lnTo>
                  <a:pt x="66662" y="138201"/>
                </a:lnTo>
                <a:lnTo>
                  <a:pt x="62890" y="135280"/>
                </a:lnTo>
                <a:lnTo>
                  <a:pt x="62712" y="135432"/>
                </a:lnTo>
                <a:lnTo>
                  <a:pt x="62585" y="135610"/>
                </a:lnTo>
                <a:lnTo>
                  <a:pt x="62420" y="135775"/>
                </a:lnTo>
                <a:lnTo>
                  <a:pt x="65722" y="138353"/>
                </a:lnTo>
                <a:lnTo>
                  <a:pt x="62915" y="138772"/>
                </a:lnTo>
                <a:lnTo>
                  <a:pt x="62420" y="138379"/>
                </a:lnTo>
                <a:lnTo>
                  <a:pt x="62242" y="138531"/>
                </a:lnTo>
                <a:lnTo>
                  <a:pt x="61937" y="138874"/>
                </a:lnTo>
                <a:lnTo>
                  <a:pt x="55854" y="139839"/>
                </a:lnTo>
                <a:lnTo>
                  <a:pt x="51206" y="142252"/>
                </a:lnTo>
                <a:lnTo>
                  <a:pt x="49301" y="137172"/>
                </a:lnTo>
                <a:lnTo>
                  <a:pt x="49009" y="136537"/>
                </a:lnTo>
                <a:lnTo>
                  <a:pt x="48945" y="135902"/>
                </a:lnTo>
                <a:lnTo>
                  <a:pt x="48133" y="134061"/>
                </a:lnTo>
                <a:lnTo>
                  <a:pt x="47294" y="133743"/>
                </a:lnTo>
                <a:lnTo>
                  <a:pt x="45770" y="136029"/>
                </a:lnTo>
                <a:lnTo>
                  <a:pt x="46545" y="138442"/>
                </a:lnTo>
                <a:lnTo>
                  <a:pt x="50584" y="146443"/>
                </a:lnTo>
                <a:lnTo>
                  <a:pt x="55511" y="142252"/>
                </a:lnTo>
                <a:lnTo>
                  <a:pt x="56261" y="141617"/>
                </a:lnTo>
                <a:lnTo>
                  <a:pt x="60413" y="141617"/>
                </a:lnTo>
                <a:lnTo>
                  <a:pt x="59639" y="143129"/>
                </a:lnTo>
                <a:lnTo>
                  <a:pt x="54940" y="148983"/>
                </a:lnTo>
                <a:lnTo>
                  <a:pt x="51879" y="148120"/>
                </a:lnTo>
                <a:lnTo>
                  <a:pt x="51879" y="150507"/>
                </a:lnTo>
                <a:lnTo>
                  <a:pt x="50228" y="151015"/>
                </a:lnTo>
                <a:lnTo>
                  <a:pt x="46659" y="150380"/>
                </a:lnTo>
                <a:lnTo>
                  <a:pt x="47142" y="150253"/>
                </a:lnTo>
                <a:lnTo>
                  <a:pt x="45085" y="148602"/>
                </a:lnTo>
                <a:lnTo>
                  <a:pt x="42379" y="144919"/>
                </a:lnTo>
                <a:lnTo>
                  <a:pt x="42329" y="144284"/>
                </a:lnTo>
                <a:lnTo>
                  <a:pt x="42240" y="143268"/>
                </a:lnTo>
                <a:lnTo>
                  <a:pt x="42113" y="143040"/>
                </a:lnTo>
                <a:lnTo>
                  <a:pt x="42189" y="142760"/>
                </a:lnTo>
                <a:lnTo>
                  <a:pt x="44450" y="143395"/>
                </a:lnTo>
                <a:lnTo>
                  <a:pt x="42214" y="143040"/>
                </a:lnTo>
                <a:lnTo>
                  <a:pt x="45212" y="145681"/>
                </a:lnTo>
                <a:lnTo>
                  <a:pt x="49987" y="149618"/>
                </a:lnTo>
                <a:lnTo>
                  <a:pt x="49047" y="147840"/>
                </a:lnTo>
                <a:lnTo>
                  <a:pt x="51600" y="149110"/>
                </a:lnTo>
                <a:lnTo>
                  <a:pt x="51587" y="150380"/>
                </a:lnTo>
                <a:lnTo>
                  <a:pt x="51879" y="150507"/>
                </a:lnTo>
                <a:lnTo>
                  <a:pt x="51879" y="148120"/>
                </a:lnTo>
                <a:lnTo>
                  <a:pt x="50939" y="147840"/>
                </a:lnTo>
                <a:lnTo>
                  <a:pt x="46951" y="146697"/>
                </a:lnTo>
                <a:lnTo>
                  <a:pt x="45453" y="143395"/>
                </a:lnTo>
                <a:lnTo>
                  <a:pt x="45161" y="142760"/>
                </a:lnTo>
                <a:lnTo>
                  <a:pt x="43548" y="139204"/>
                </a:lnTo>
                <a:lnTo>
                  <a:pt x="42862" y="137680"/>
                </a:lnTo>
                <a:lnTo>
                  <a:pt x="41529" y="134759"/>
                </a:lnTo>
                <a:lnTo>
                  <a:pt x="41249" y="134124"/>
                </a:lnTo>
                <a:lnTo>
                  <a:pt x="39052" y="129298"/>
                </a:lnTo>
                <a:lnTo>
                  <a:pt x="42367" y="128155"/>
                </a:lnTo>
                <a:lnTo>
                  <a:pt x="43053" y="123583"/>
                </a:lnTo>
                <a:lnTo>
                  <a:pt x="42989" y="122948"/>
                </a:lnTo>
                <a:lnTo>
                  <a:pt x="42189" y="121297"/>
                </a:lnTo>
                <a:lnTo>
                  <a:pt x="42189" y="119265"/>
                </a:lnTo>
                <a:lnTo>
                  <a:pt x="43764" y="121043"/>
                </a:lnTo>
                <a:lnTo>
                  <a:pt x="44132" y="124726"/>
                </a:lnTo>
                <a:lnTo>
                  <a:pt x="45707" y="125869"/>
                </a:lnTo>
                <a:lnTo>
                  <a:pt x="47332" y="123456"/>
                </a:lnTo>
                <a:lnTo>
                  <a:pt x="46482" y="123075"/>
                </a:lnTo>
                <a:lnTo>
                  <a:pt x="45478" y="120662"/>
                </a:lnTo>
                <a:lnTo>
                  <a:pt x="45072" y="119265"/>
                </a:lnTo>
                <a:lnTo>
                  <a:pt x="43357" y="113550"/>
                </a:lnTo>
                <a:lnTo>
                  <a:pt x="42849" y="107200"/>
                </a:lnTo>
                <a:lnTo>
                  <a:pt x="56807" y="92214"/>
                </a:lnTo>
                <a:lnTo>
                  <a:pt x="59817" y="93357"/>
                </a:lnTo>
                <a:lnTo>
                  <a:pt x="60629" y="93738"/>
                </a:lnTo>
                <a:lnTo>
                  <a:pt x="63614" y="95008"/>
                </a:lnTo>
                <a:lnTo>
                  <a:pt x="63258" y="94246"/>
                </a:lnTo>
                <a:lnTo>
                  <a:pt x="65341" y="95262"/>
                </a:lnTo>
                <a:lnTo>
                  <a:pt x="63855" y="97294"/>
                </a:lnTo>
                <a:lnTo>
                  <a:pt x="63246" y="95897"/>
                </a:lnTo>
                <a:lnTo>
                  <a:pt x="59143" y="94500"/>
                </a:lnTo>
                <a:lnTo>
                  <a:pt x="58991" y="94894"/>
                </a:lnTo>
                <a:lnTo>
                  <a:pt x="66230" y="99961"/>
                </a:lnTo>
                <a:lnTo>
                  <a:pt x="66509" y="100342"/>
                </a:lnTo>
                <a:lnTo>
                  <a:pt x="74066" y="114058"/>
                </a:lnTo>
                <a:lnTo>
                  <a:pt x="74752" y="114947"/>
                </a:lnTo>
                <a:lnTo>
                  <a:pt x="74777" y="115074"/>
                </a:lnTo>
                <a:lnTo>
                  <a:pt x="75730" y="116471"/>
                </a:lnTo>
                <a:lnTo>
                  <a:pt x="76555" y="116979"/>
                </a:lnTo>
                <a:lnTo>
                  <a:pt x="77508" y="117614"/>
                </a:lnTo>
                <a:lnTo>
                  <a:pt x="77470" y="115709"/>
                </a:lnTo>
                <a:lnTo>
                  <a:pt x="77444" y="115201"/>
                </a:lnTo>
                <a:lnTo>
                  <a:pt x="76492" y="115709"/>
                </a:lnTo>
                <a:lnTo>
                  <a:pt x="75120" y="111391"/>
                </a:lnTo>
                <a:lnTo>
                  <a:pt x="73774" y="107454"/>
                </a:lnTo>
                <a:lnTo>
                  <a:pt x="70802" y="101739"/>
                </a:lnTo>
                <a:lnTo>
                  <a:pt x="79743" y="108013"/>
                </a:lnTo>
                <a:lnTo>
                  <a:pt x="79108" y="107200"/>
                </a:lnTo>
                <a:lnTo>
                  <a:pt x="79844" y="108089"/>
                </a:lnTo>
                <a:lnTo>
                  <a:pt x="79895" y="108216"/>
                </a:lnTo>
                <a:lnTo>
                  <a:pt x="85839" y="115836"/>
                </a:lnTo>
                <a:lnTo>
                  <a:pt x="84328" y="114693"/>
                </a:lnTo>
                <a:lnTo>
                  <a:pt x="85839" y="116725"/>
                </a:lnTo>
                <a:lnTo>
                  <a:pt x="91300" y="125869"/>
                </a:lnTo>
                <a:lnTo>
                  <a:pt x="96456" y="136791"/>
                </a:lnTo>
                <a:lnTo>
                  <a:pt x="98844" y="147586"/>
                </a:lnTo>
                <a:lnTo>
                  <a:pt x="98869" y="148221"/>
                </a:lnTo>
                <a:lnTo>
                  <a:pt x="98869" y="138544"/>
                </a:lnTo>
                <a:lnTo>
                  <a:pt x="96202" y="130441"/>
                </a:lnTo>
                <a:lnTo>
                  <a:pt x="92392" y="121932"/>
                </a:lnTo>
                <a:lnTo>
                  <a:pt x="94221" y="119265"/>
                </a:lnTo>
                <a:lnTo>
                  <a:pt x="95173" y="117868"/>
                </a:lnTo>
                <a:lnTo>
                  <a:pt x="102628" y="118376"/>
                </a:lnTo>
                <a:lnTo>
                  <a:pt x="110629" y="119773"/>
                </a:lnTo>
                <a:lnTo>
                  <a:pt x="115062" y="118757"/>
                </a:lnTo>
                <a:lnTo>
                  <a:pt x="117309" y="125107"/>
                </a:lnTo>
                <a:lnTo>
                  <a:pt x="121983" y="137172"/>
                </a:lnTo>
                <a:lnTo>
                  <a:pt x="122618" y="141617"/>
                </a:lnTo>
                <a:lnTo>
                  <a:pt x="125158" y="136537"/>
                </a:lnTo>
                <a:lnTo>
                  <a:pt x="127127" y="132600"/>
                </a:lnTo>
                <a:lnTo>
                  <a:pt x="127825" y="122948"/>
                </a:lnTo>
                <a:close/>
              </a:path>
              <a:path w="438150" h="193039">
                <a:moveTo>
                  <a:pt x="152933" y="123748"/>
                </a:moveTo>
                <a:lnTo>
                  <a:pt x="152184" y="123685"/>
                </a:lnTo>
                <a:lnTo>
                  <a:pt x="150876" y="132092"/>
                </a:lnTo>
                <a:lnTo>
                  <a:pt x="151599" y="132156"/>
                </a:lnTo>
                <a:lnTo>
                  <a:pt x="152933" y="123748"/>
                </a:lnTo>
                <a:close/>
              </a:path>
              <a:path w="438150" h="193039">
                <a:moveTo>
                  <a:pt x="155752" y="125958"/>
                </a:moveTo>
                <a:lnTo>
                  <a:pt x="155003" y="125869"/>
                </a:lnTo>
                <a:lnTo>
                  <a:pt x="154546" y="128778"/>
                </a:lnTo>
                <a:lnTo>
                  <a:pt x="153835" y="132918"/>
                </a:lnTo>
                <a:lnTo>
                  <a:pt x="153416" y="135686"/>
                </a:lnTo>
                <a:lnTo>
                  <a:pt x="154165" y="135750"/>
                </a:lnTo>
                <a:lnTo>
                  <a:pt x="154622" y="132854"/>
                </a:lnTo>
                <a:lnTo>
                  <a:pt x="155321" y="128714"/>
                </a:lnTo>
                <a:lnTo>
                  <a:pt x="155752" y="125958"/>
                </a:lnTo>
                <a:close/>
              </a:path>
              <a:path w="438150" h="193039">
                <a:moveTo>
                  <a:pt x="158584" y="128143"/>
                </a:moveTo>
                <a:lnTo>
                  <a:pt x="157835" y="128079"/>
                </a:lnTo>
                <a:lnTo>
                  <a:pt x="156667" y="135166"/>
                </a:lnTo>
                <a:lnTo>
                  <a:pt x="156222" y="137960"/>
                </a:lnTo>
                <a:lnTo>
                  <a:pt x="156972" y="138023"/>
                </a:lnTo>
                <a:lnTo>
                  <a:pt x="157416" y="135115"/>
                </a:lnTo>
                <a:lnTo>
                  <a:pt x="158153" y="131000"/>
                </a:lnTo>
                <a:lnTo>
                  <a:pt x="158584" y="128143"/>
                </a:lnTo>
                <a:close/>
              </a:path>
              <a:path w="438150" h="193039">
                <a:moveTo>
                  <a:pt x="161429" y="130352"/>
                </a:moveTo>
                <a:lnTo>
                  <a:pt x="160667" y="130289"/>
                </a:lnTo>
                <a:lnTo>
                  <a:pt x="159473" y="137426"/>
                </a:lnTo>
                <a:lnTo>
                  <a:pt x="159054" y="140233"/>
                </a:lnTo>
                <a:lnTo>
                  <a:pt x="159778" y="140296"/>
                </a:lnTo>
                <a:lnTo>
                  <a:pt x="160248" y="137337"/>
                </a:lnTo>
                <a:lnTo>
                  <a:pt x="161429" y="130352"/>
                </a:lnTo>
                <a:close/>
              </a:path>
              <a:path w="438150" h="193039">
                <a:moveTo>
                  <a:pt x="164249" y="132537"/>
                </a:moveTo>
                <a:lnTo>
                  <a:pt x="163474" y="132473"/>
                </a:lnTo>
                <a:lnTo>
                  <a:pt x="161785" y="143141"/>
                </a:lnTo>
                <a:lnTo>
                  <a:pt x="162052" y="143141"/>
                </a:lnTo>
                <a:lnTo>
                  <a:pt x="162547" y="143205"/>
                </a:lnTo>
                <a:lnTo>
                  <a:pt x="163004" y="140296"/>
                </a:lnTo>
                <a:lnTo>
                  <a:pt x="164249" y="132537"/>
                </a:lnTo>
                <a:close/>
              </a:path>
              <a:path w="438150" h="193039">
                <a:moveTo>
                  <a:pt x="167068" y="134747"/>
                </a:moveTo>
                <a:lnTo>
                  <a:pt x="166560" y="134696"/>
                </a:lnTo>
                <a:lnTo>
                  <a:pt x="166306" y="134658"/>
                </a:lnTo>
                <a:lnTo>
                  <a:pt x="165087" y="142481"/>
                </a:lnTo>
                <a:lnTo>
                  <a:pt x="164592" y="145415"/>
                </a:lnTo>
                <a:lnTo>
                  <a:pt x="165354" y="145478"/>
                </a:lnTo>
                <a:lnTo>
                  <a:pt x="166636" y="137680"/>
                </a:lnTo>
                <a:lnTo>
                  <a:pt x="167068" y="134747"/>
                </a:lnTo>
                <a:close/>
              </a:path>
              <a:path w="438150" h="193039">
                <a:moveTo>
                  <a:pt x="169900" y="136931"/>
                </a:moveTo>
                <a:lnTo>
                  <a:pt x="169138" y="136867"/>
                </a:lnTo>
                <a:lnTo>
                  <a:pt x="168668" y="139903"/>
                </a:lnTo>
                <a:lnTo>
                  <a:pt x="167474" y="147154"/>
                </a:lnTo>
                <a:lnTo>
                  <a:pt x="168262" y="147218"/>
                </a:lnTo>
                <a:lnTo>
                  <a:pt x="168732" y="144259"/>
                </a:lnTo>
                <a:lnTo>
                  <a:pt x="169456" y="139827"/>
                </a:lnTo>
                <a:lnTo>
                  <a:pt x="169900" y="136931"/>
                </a:lnTo>
                <a:close/>
              </a:path>
              <a:path w="438150" h="193039">
                <a:moveTo>
                  <a:pt x="172745" y="139141"/>
                </a:moveTo>
                <a:lnTo>
                  <a:pt x="172237" y="139103"/>
                </a:lnTo>
                <a:lnTo>
                  <a:pt x="171958" y="139052"/>
                </a:lnTo>
                <a:lnTo>
                  <a:pt x="171500" y="142113"/>
                </a:lnTo>
                <a:lnTo>
                  <a:pt x="170764" y="146507"/>
                </a:lnTo>
                <a:lnTo>
                  <a:pt x="170294" y="149428"/>
                </a:lnTo>
                <a:lnTo>
                  <a:pt x="171094" y="149504"/>
                </a:lnTo>
                <a:lnTo>
                  <a:pt x="171538" y="146443"/>
                </a:lnTo>
                <a:lnTo>
                  <a:pt x="172288" y="142049"/>
                </a:lnTo>
                <a:lnTo>
                  <a:pt x="172745" y="139141"/>
                </a:lnTo>
                <a:close/>
              </a:path>
              <a:path w="438150" h="193039">
                <a:moveTo>
                  <a:pt x="175590" y="141351"/>
                </a:moveTo>
                <a:lnTo>
                  <a:pt x="174790" y="141262"/>
                </a:lnTo>
                <a:lnTo>
                  <a:pt x="174320" y="144284"/>
                </a:lnTo>
                <a:lnTo>
                  <a:pt x="173621" y="148475"/>
                </a:lnTo>
                <a:lnTo>
                  <a:pt x="173164" y="151396"/>
                </a:lnTo>
                <a:lnTo>
                  <a:pt x="173431" y="151447"/>
                </a:lnTo>
                <a:lnTo>
                  <a:pt x="173951" y="151485"/>
                </a:lnTo>
                <a:lnTo>
                  <a:pt x="174434" y="148399"/>
                </a:lnTo>
                <a:lnTo>
                  <a:pt x="175590" y="141351"/>
                </a:lnTo>
                <a:close/>
              </a:path>
              <a:path w="438150" h="193039">
                <a:moveTo>
                  <a:pt x="178333" y="144094"/>
                </a:moveTo>
                <a:lnTo>
                  <a:pt x="177520" y="144005"/>
                </a:lnTo>
                <a:lnTo>
                  <a:pt x="177025" y="147040"/>
                </a:lnTo>
                <a:lnTo>
                  <a:pt x="176568" y="150101"/>
                </a:lnTo>
                <a:lnTo>
                  <a:pt x="176072" y="153136"/>
                </a:lnTo>
                <a:lnTo>
                  <a:pt x="176860" y="153225"/>
                </a:lnTo>
                <a:lnTo>
                  <a:pt x="178333" y="144094"/>
                </a:lnTo>
                <a:close/>
              </a:path>
              <a:path w="438150" h="193039">
                <a:moveTo>
                  <a:pt x="181140" y="146494"/>
                </a:moveTo>
                <a:lnTo>
                  <a:pt x="180327" y="146431"/>
                </a:lnTo>
                <a:lnTo>
                  <a:pt x="178993" y="154851"/>
                </a:lnTo>
                <a:lnTo>
                  <a:pt x="179793" y="154914"/>
                </a:lnTo>
                <a:lnTo>
                  <a:pt x="181140" y="146494"/>
                </a:lnTo>
                <a:close/>
              </a:path>
              <a:path w="438150" h="193039">
                <a:moveTo>
                  <a:pt x="183946" y="148704"/>
                </a:moveTo>
                <a:lnTo>
                  <a:pt x="183400" y="148653"/>
                </a:lnTo>
                <a:lnTo>
                  <a:pt x="183121" y="148615"/>
                </a:lnTo>
                <a:lnTo>
                  <a:pt x="181940" y="156514"/>
                </a:lnTo>
                <a:lnTo>
                  <a:pt x="182753" y="156591"/>
                </a:lnTo>
                <a:lnTo>
                  <a:pt x="183235" y="153517"/>
                </a:lnTo>
                <a:lnTo>
                  <a:pt x="183464" y="151777"/>
                </a:lnTo>
                <a:lnTo>
                  <a:pt x="183946" y="148704"/>
                </a:lnTo>
                <a:close/>
              </a:path>
              <a:path w="438150" h="193039">
                <a:moveTo>
                  <a:pt x="186791" y="150888"/>
                </a:moveTo>
                <a:lnTo>
                  <a:pt x="185966" y="150825"/>
                </a:lnTo>
                <a:lnTo>
                  <a:pt x="185496" y="153949"/>
                </a:lnTo>
                <a:lnTo>
                  <a:pt x="185293" y="155003"/>
                </a:lnTo>
                <a:lnTo>
                  <a:pt x="184810" y="158127"/>
                </a:lnTo>
                <a:lnTo>
                  <a:pt x="185635" y="158191"/>
                </a:lnTo>
                <a:lnTo>
                  <a:pt x="186791" y="150888"/>
                </a:lnTo>
                <a:close/>
              </a:path>
              <a:path w="438150" h="193039">
                <a:moveTo>
                  <a:pt x="188277" y="156451"/>
                </a:moveTo>
                <a:close/>
              </a:path>
              <a:path w="438150" h="193039">
                <a:moveTo>
                  <a:pt x="189560" y="153390"/>
                </a:moveTo>
                <a:lnTo>
                  <a:pt x="188760" y="153301"/>
                </a:lnTo>
                <a:lnTo>
                  <a:pt x="188277" y="156451"/>
                </a:lnTo>
                <a:lnTo>
                  <a:pt x="187744" y="159524"/>
                </a:lnTo>
                <a:lnTo>
                  <a:pt x="188544" y="159626"/>
                </a:lnTo>
                <a:lnTo>
                  <a:pt x="189039" y="156527"/>
                </a:lnTo>
                <a:lnTo>
                  <a:pt x="189560" y="153390"/>
                </a:lnTo>
                <a:close/>
              </a:path>
              <a:path w="438150" h="193039">
                <a:moveTo>
                  <a:pt x="192417" y="155575"/>
                </a:moveTo>
                <a:lnTo>
                  <a:pt x="191579" y="155511"/>
                </a:lnTo>
                <a:lnTo>
                  <a:pt x="190715" y="160997"/>
                </a:lnTo>
                <a:lnTo>
                  <a:pt x="191541" y="161074"/>
                </a:lnTo>
                <a:lnTo>
                  <a:pt x="192417" y="155575"/>
                </a:lnTo>
                <a:close/>
              </a:path>
              <a:path w="438150" h="193039">
                <a:moveTo>
                  <a:pt x="215099" y="84569"/>
                </a:moveTo>
                <a:lnTo>
                  <a:pt x="209499" y="75730"/>
                </a:lnTo>
                <a:lnTo>
                  <a:pt x="208737" y="76123"/>
                </a:lnTo>
                <a:lnTo>
                  <a:pt x="214337" y="84963"/>
                </a:lnTo>
                <a:lnTo>
                  <a:pt x="215099" y="84569"/>
                </a:lnTo>
                <a:close/>
              </a:path>
              <a:path w="438150" h="193039">
                <a:moveTo>
                  <a:pt x="216814" y="81305"/>
                </a:moveTo>
                <a:lnTo>
                  <a:pt x="211277" y="72529"/>
                </a:lnTo>
                <a:lnTo>
                  <a:pt x="210515" y="72910"/>
                </a:lnTo>
                <a:lnTo>
                  <a:pt x="216065" y="81661"/>
                </a:lnTo>
                <a:lnTo>
                  <a:pt x="216319" y="81559"/>
                </a:lnTo>
                <a:lnTo>
                  <a:pt x="216573" y="81407"/>
                </a:lnTo>
                <a:lnTo>
                  <a:pt x="216814" y="81305"/>
                </a:lnTo>
                <a:close/>
              </a:path>
              <a:path w="438150" h="193039">
                <a:moveTo>
                  <a:pt x="218541" y="78003"/>
                </a:moveTo>
                <a:lnTo>
                  <a:pt x="214630" y="71805"/>
                </a:lnTo>
                <a:lnTo>
                  <a:pt x="213042" y="69329"/>
                </a:lnTo>
                <a:lnTo>
                  <a:pt x="212305" y="69697"/>
                </a:lnTo>
                <a:lnTo>
                  <a:pt x="217805" y="78397"/>
                </a:lnTo>
                <a:lnTo>
                  <a:pt x="218541" y="78003"/>
                </a:lnTo>
                <a:close/>
              </a:path>
              <a:path w="438150" h="193039">
                <a:moveTo>
                  <a:pt x="220268" y="74739"/>
                </a:moveTo>
                <a:lnTo>
                  <a:pt x="218440" y="71805"/>
                </a:lnTo>
                <a:lnTo>
                  <a:pt x="216623" y="68973"/>
                </a:lnTo>
                <a:lnTo>
                  <a:pt x="214833" y="66116"/>
                </a:lnTo>
                <a:lnTo>
                  <a:pt x="214083" y="66471"/>
                </a:lnTo>
                <a:lnTo>
                  <a:pt x="215887" y="69367"/>
                </a:lnTo>
                <a:lnTo>
                  <a:pt x="217716" y="72224"/>
                </a:lnTo>
                <a:lnTo>
                  <a:pt x="219519" y="75095"/>
                </a:lnTo>
                <a:lnTo>
                  <a:pt x="220268" y="74739"/>
                </a:lnTo>
                <a:close/>
              </a:path>
              <a:path w="438150" h="193039">
                <a:moveTo>
                  <a:pt x="221996" y="71437"/>
                </a:moveTo>
                <a:lnTo>
                  <a:pt x="216585" y="62903"/>
                </a:lnTo>
                <a:lnTo>
                  <a:pt x="215849" y="63271"/>
                </a:lnTo>
                <a:lnTo>
                  <a:pt x="221259" y="71805"/>
                </a:lnTo>
                <a:lnTo>
                  <a:pt x="221996" y="71437"/>
                </a:lnTo>
                <a:close/>
              </a:path>
              <a:path w="438150" h="193039">
                <a:moveTo>
                  <a:pt x="223723" y="68148"/>
                </a:moveTo>
                <a:lnTo>
                  <a:pt x="218376" y="59702"/>
                </a:lnTo>
                <a:lnTo>
                  <a:pt x="218122" y="59804"/>
                </a:lnTo>
                <a:lnTo>
                  <a:pt x="217627" y="60058"/>
                </a:lnTo>
                <a:lnTo>
                  <a:pt x="222986" y="68541"/>
                </a:lnTo>
                <a:lnTo>
                  <a:pt x="223723" y="68148"/>
                </a:lnTo>
                <a:close/>
              </a:path>
              <a:path w="438150" h="193039">
                <a:moveTo>
                  <a:pt x="225450" y="64884"/>
                </a:moveTo>
                <a:lnTo>
                  <a:pt x="220141" y="56476"/>
                </a:lnTo>
                <a:lnTo>
                  <a:pt x="219417" y="56857"/>
                </a:lnTo>
                <a:lnTo>
                  <a:pt x="224726" y="65239"/>
                </a:lnTo>
                <a:lnTo>
                  <a:pt x="225450" y="64884"/>
                </a:lnTo>
                <a:close/>
              </a:path>
              <a:path w="438150" h="193039">
                <a:moveTo>
                  <a:pt x="227164" y="61582"/>
                </a:moveTo>
                <a:lnTo>
                  <a:pt x="225107" y="58318"/>
                </a:lnTo>
                <a:lnTo>
                  <a:pt x="221894" y="53263"/>
                </a:lnTo>
                <a:lnTo>
                  <a:pt x="221665" y="53403"/>
                </a:lnTo>
                <a:lnTo>
                  <a:pt x="221170" y="53632"/>
                </a:lnTo>
                <a:lnTo>
                  <a:pt x="226441" y="61950"/>
                </a:lnTo>
                <a:lnTo>
                  <a:pt x="226707" y="61849"/>
                </a:lnTo>
                <a:lnTo>
                  <a:pt x="227164" y="61582"/>
                </a:lnTo>
                <a:close/>
              </a:path>
              <a:path w="438150" h="193039">
                <a:moveTo>
                  <a:pt x="228917" y="58318"/>
                </a:moveTo>
                <a:lnTo>
                  <a:pt x="223685" y="50063"/>
                </a:lnTo>
                <a:lnTo>
                  <a:pt x="222961" y="50419"/>
                </a:lnTo>
                <a:lnTo>
                  <a:pt x="228193" y="58674"/>
                </a:lnTo>
                <a:lnTo>
                  <a:pt x="228650" y="58420"/>
                </a:lnTo>
                <a:lnTo>
                  <a:pt x="228917" y="58318"/>
                </a:lnTo>
                <a:close/>
              </a:path>
              <a:path w="438150" h="193039">
                <a:moveTo>
                  <a:pt x="230632" y="55029"/>
                </a:moveTo>
                <a:lnTo>
                  <a:pt x="225450" y="46850"/>
                </a:lnTo>
                <a:lnTo>
                  <a:pt x="224739" y="47205"/>
                </a:lnTo>
                <a:lnTo>
                  <a:pt x="229908" y="55384"/>
                </a:lnTo>
                <a:lnTo>
                  <a:pt x="230632" y="55029"/>
                </a:lnTo>
                <a:close/>
              </a:path>
              <a:path w="438150" h="193039">
                <a:moveTo>
                  <a:pt x="232346" y="51752"/>
                </a:moveTo>
                <a:lnTo>
                  <a:pt x="227228" y="43637"/>
                </a:lnTo>
                <a:lnTo>
                  <a:pt x="226529" y="43980"/>
                </a:lnTo>
                <a:lnTo>
                  <a:pt x="228320" y="46850"/>
                </a:lnTo>
                <a:lnTo>
                  <a:pt x="231648" y="52095"/>
                </a:lnTo>
                <a:lnTo>
                  <a:pt x="232346" y="51752"/>
                </a:lnTo>
                <a:close/>
              </a:path>
              <a:path w="438150" h="193039">
                <a:moveTo>
                  <a:pt x="234061" y="48463"/>
                </a:moveTo>
                <a:lnTo>
                  <a:pt x="229222" y="40779"/>
                </a:lnTo>
                <a:lnTo>
                  <a:pt x="228523" y="41135"/>
                </a:lnTo>
                <a:lnTo>
                  <a:pt x="233362" y="48818"/>
                </a:lnTo>
                <a:lnTo>
                  <a:pt x="234061" y="48463"/>
                </a:lnTo>
                <a:close/>
              </a:path>
              <a:path w="438150" h="193039">
                <a:moveTo>
                  <a:pt x="235788" y="45173"/>
                </a:moveTo>
                <a:lnTo>
                  <a:pt x="231394" y="38227"/>
                </a:lnTo>
                <a:lnTo>
                  <a:pt x="230695" y="38569"/>
                </a:lnTo>
                <a:lnTo>
                  <a:pt x="235115" y="45529"/>
                </a:lnTo>
                <a:lnTo>
                  <a:pt x="235572" y="45300"/>
                </a:lnTo>
                <a:lnTo>
                  <a:pt x="235788" y="45173"/>
                </a:lnTo>
                <a:close/>
              </a:path>
              <a:path w="438150" h="193039">
                <a:moveTo>
                  <a:pt x="237528" y="41897"/>
                </a:moveTo>
                <a:lnTo>
                  <a:pt x="235419" y="38569"/>
                </a:lnTo>
                <a:lnTo>
                  <a:pt x="233705" y="35826"/>
                </a:lnTo>
                <a:lnTo>
                  <a:pt x="233235" y="36055"/>
                </a:lnTo>
                <a:lnTo>
                  <a:pt x="233006" y="36195"/>
                </a:lnTo>
                <a:lnTo>
                  <a:pt x="234772" y="38950"/>
                </a:lnTo>
                <a:lnTo>
                  <a:pt x="236855" y="42252"/>
                </a:lnTo>
                <a:lnTo>
                  <a:pt x="237528" y="41897"/>
                </a:lnTo>
                <a:close/>
              </a:path>
              <a:path w="438150" h="193039">
                <a:moveTo>
                  <a:pt x="239242" y="38608"/>
                </a:moveTo>
                <a:lnTo>
                  <a:pt x="235470" y="32626"/>
                </a:lnTo>
                <a:lnTo>
                  <a:pt x="234759" y="32956"/>
                </a:lnTo>
                <a:lnTo>
                  <a:pt x="238569" y="38950"/>
                </a:lnTo>
                <a:lnTo>
                  <a:pt x="239242" y="38608"/>
                </a:lnTo>
                <a:close/>
              </a:path>
              <a:path w="438150" h="193039">
                <a:moveTo>
                  <a:pt x="249910" y="83058"/>
                </a:moveTo>
                <a:lnTo>
                  <a:pt x="249123" y="83045"/>
                </a:lnTo>
                <a:lnTo>
                  <a:pt x="248551" y="91897"/>
                </a:lnTo>
                <a:lnTo>
                  <a:pt x="249351" y="91922"/>
                </a:lnTo>
                <a:lnTo>
                  <a:pt x="249910" y="83058"/>
                </a:lnTo>
                <a:close/>
              </a:path>
              <a:path w="438150" h="193039">
                <a:moveTo>
                  <a:pt x="300570" y="54597"/>
                </a:moveTo>
                <a:lnTo>
                  <a:pt x="297649" y="45618"/>
                </a:lnTo>
                <a:lnTo>
                  <a:pt x="296786" y="45961"/>
                </a:lnTo>
                <a:lnTo>
                  <a:pt x="299681" y="54952"/>
                </a:lnTo>
                <a:lnTo>
                  <a:pt x="300570" y="54597"/>
                </a:lnTo>
                <a:close/>
              </a:path>
              <a:path w="438150" h="193039">
                <a:moveTo>
                  <a:pt x="303263" y="51422"/>
                </a:moveTo>
                <a:lnTo>
                  <a:pt x="302272" y="48234"/>
                </a:lnTo>
                <a:lnTo>
                  <a:pt x="300393" y="42494"/>
                </a:lnTo>
                <a:lnTo>
                  <a:pt x="299529" y="42837"/>
                </a:lnTo>
                <a:lnTo>
                  <a:pt x="302387" y="51752"/>
                </a:lnTo>
                <a:lnTo>
                  <a:pt x="303263" y="51422"/>
                </a:lnTo>
                <a:close/>
              </a:path>
              <a:path w="438150" h="193039">
                <a:moveTo>
                  <a:pt x="305981" y="48234"/>
                </a:moveTo>
                <a:lnTo>
                  <a:pt x="303136" y="39370"/>
                </a:lnTo>
                <a:lnTo>
                  <a:pt x="302260" y="39738"/>
                </a:lnTo>
                <a:lnTo>
                  <a:pt x="304292" y="45961"/>
                </a:lnTo>
                <a:lnTo>
                  <a:pt x="305104" y="48564"/>
                </a:lnTo>
                <a:lnTo>
                  <a:pt x="305981" y="48234"/>
                </a:lnTo>
                <a:close/>
              </a:path>
              <a:path w="438150" h="193039">
                <a:moveTo>
                  <a:pt x="306019" y="67894"/>
                </a:moveTo>
                <a:lnTo>
                  <a:pt x="305346" y="67640"/>
                </a:lnTo>
                <a:lnTo>
                  <a:pt x="301459" y="75399"/>
                </a:lnTo>
                <a:lnTo>
                  <a:pt x="302120" y="75666"/>
                </a:lnTo>
                <a:lnTo>
                  <a:pt x="306019" y="67894"/>
                </a:lnTo>
                <a:close/>
              </a:path>
              <a:path w="438150" h="193039">
                <a:moveTo>
                  <a:pt x="308025" y="70789"/>
                </a:moveTo>
                <a:lnTo>
                  <a:pt x="307581" y="70586"/>
                </a:lnTo>
                <a:lnTo>
                  <a:pt x="307340" y="70510"/>
                </a:lnTo>
                <a:lnTo>
                  <a:pt x="303390" y="78333"/>
                </a:lnTo>
                <a:lnTo>
                  <a:pt x="304101" y="78600"/>
                </a:lnTo>
                <a:lnTo>
                  <a:pt x="305396" y="75984"/>
                </a:lnTo>
                <a:lnTo>
                  <a:pt x="308025" y="70789"/>
                </a:lnTo>
                <a:close/>
              </a:path>
              <a:path w="438150" h="193039">
                <a:moveTo>
                  <a:pt x="308698" y="45046"/>
                </a:moveTo>
                <a:lnTo>
                  <a:pt x="305854" y="36271"/>
                </a:lnTo>
                <a:lnTo>
                  <a:pt x="305003" y="36614"/>
                </a:lnTo>
                <a:lnTo>
                  <a:pt x="307835" y="45389"/>
                </a:lnTo>
                <a:lnTo>
                  <a:pt x="308698" y="45046"/>
                </a:lnTo>
                <a:close/>
              </a:path>
              <a:path w="438150" h="193039">
                <a:moveTo>
                  <a:pt x="310019" y="73647"/>
                </a:moveTo>
                <a:lnTo>
                  <a:pt x="309346" y="73367"/>
                </a:lnTo>
                <a:lnTo>
                  <a:pt x="305346" y="81280"/>
                </a:lnTo>
                <a:lnTo>
                  <a:pt x="306019" y="81546"/>
                </a:lnTo>
                <a:lnTo>
                  <a:pt x="310019" y="73647"/>
                </a:lnTo>
                <a:close/>
              </a:path>
              <a:path w="438150" h="193039">
                <a:moveTo>
                  <a:pt x="311391" y="41833"/>
                </a:moveTo>
                <a:lnTo>
                  <a:pt x="308597" y="33147"/>
                </a:lnTo>
                <a:lnTo>
                  <a:pt x="307746" y="33489"/>
                </a:lnTo>
                <a:lnTo>
                  <a:pt x="310540" y="42176"/>
                </a:lnTo>
                <a:lnTo>
                  <a:pt x="311391" y="41833"/>
                </a:lnTo>
                <a:close/>
              </a:path>
              <a:path w="438150" h="193039">
                <a:moveTo>
                  <a:pt x="312051" y="76517"/>
                </a:moveTo>
                <a:lnTo>
                  <a:pt x="311556" y="76352"/>
                </a:lnTo>
                <a:lnTo>
                  <a:pt x="311340" y="76238"/>
                </a:lnTo>
                <a:lnTo>
                  <a:pt x="309740" y="79387"/>
                </a:lnTo>
                <a:lnTo>
                  <a:pt x="308444" y="81991"/>
                </a:lnTo>
                <a:lnTo>
                  <a:pt x="307301" y="84226"/>
                </a:lnTo>
                <a:lnTo>
                  <a:pt x="308000" y="84480"/>
                </a:lnTo>
                <a:lnTo>
                  <a:pt x="309499" y="81546"/>
                </a:lnTo>
                <a:lnTo>
                  <a:pt x="310832" y="78892"/>
                </a:lnTo>
                <a:lnTo>
                  <a:pt x="312051" y="76517"/>
                </a:lnTo>
                <a:close/>
              </a:path>
              <a:path w="438150" h="193039">
                <a:moveTo>
                  <a:pt x="314020" y="79387"/>
                </a:moveTo>
                <a:lnTo>
                  <a:pt x="313309" y="79095"/>
                </a:lnTo>
                <a:lnTo>
                  <a:pt x="310616" y="84480"/>
                </a:lnTo>
                <a:lnTo>
                  <a:pt x="309257" y="87147"/>
                </a:lnTo>
                <a:lnTo>
                  <a:pt x="309956" y="87439"/>
                </a:lnTo>
                <a:lnTo>
                  <a:pt x="314020" y="79387"/>
                </a:lnTo>
                <a:close/>
              </a:path>
              <a:path w="438150" h="193039">
                <a:moveTo>
                  <a:pt x="314121" y="38658"/>
                </a:moveTo>
                <a:lnTo>
                  <a:pt x="311035" y="29298"/>
                </a:lnTo>
                <a:lnTo>
                  <a:pt x="310184" y="29654"/>
                </a:lnTo>
                <a:lnTo>
                  <a:pt x="312483" y="36614"/>
                </a:lnTo>
                <a:lnTo>
                  <a:pt x="313245" y="38989"/>
                </a:lnTo>
                <a:lnTo>
                  <a:pt x="314121" y="38658"/>
                </a:lnTo>
                <a:close/>
              </a:path>
              <a:path w="438150" h="193039">
                <a:moveTo>
                  <a:pt x="316014" y="82270"/>
                </a:moveTo>
                <a:lnTo>
                  <a:pt x="315315" y="81991"/>
                </a:lnTo>
                <a:lnTo>
                  <a:pt x="311226" y="90106"/>
                </a:lnTo>
                <a:lnTo>
                  <a:pt x="311696" y="90271"/>
                </a:lnTo>
                <a:lnTo>
                  <a:pt x="311924" y="90385"/>
                </a:lnTo>
                <a:lnTo>
                  <a:pt x="316014" y="82270"/>
                </a:lnTo>
                <a:close/>
              </a:path>
              <a:path w="438150" h="193039">
                <a:moveTo>
                  <a:pt x="316788" y="35471"/>
                </a:moveTo>
                <a:lnTo>
                  <a:pt x="315734" y="32169"/>
                </a:lnTo>
                <a:lnTo>
                  <a:pt x="314477" y="28562"/>
                </a:lnTo>
                <a:lnTo>
                  <a:pt x="313537" y="25717"/>
                </a:lnTo>
                <a:lnTo>
                  <a:pt x="312712" y="26035"/>
                </a:lnTo>
                <a:lnTo>
                  <a:pt x="313931" y="29768"/>
                </a:lnTo>
                <a:lnTo>
                  <a:pt x="315201" y="33489"/>
                </a:lnTo>
                <a:lnTo>
                  <a:pt x="315963" y="35801"/>
                </a:lnTo>
                <a:lnTo>
                  <a:pt x="316788" y="35471"/>
                </a:lnTo>
                <a:close/>
              </a:path>
              <a:path w="438150" h="193039">
                <a:moveTo>
                  <a:pt x="318008" y="85140"/>
                </a:moveTo>
                <a:lnTo>
                  <a:pt x="317296" y="84861"/>
                </a:lnTo>
                <a:lnTo>
                  <a:pt x="313169" y="93040"/>
                </a:lnTo>
                <a:lnTo>
                  <a:pt x="313397" y="93141"/>
                </a:lnTo>
                <a:lnTo>
                  <a:pt x="313651" y="93230"/>
                </a:lnTo>
                <a:lnTo>
                  <a:pt x="313893" y="93332"/>
                </a:lnTo>
                <a:lnTo>
                  <a:pt x="318008" y="85140"/>
                </a:lnTo>
                <a:close/>
              </a:path>
              <a:path w="438150" h="193039">
                <a:moveTo>
                  <a:pt x="319506" y="32270"/>
                </a:moveTo>
                <a:lnTo>
                  <a:pt x="318287" y="28562"/>
                </a:lnTo>
                <a:lnTo>
                  <a:pt x="317195" y="25412"/>
                </a:lnTo>
                <a:lnTo>
                  <a:pt x="316280" y="22606"/>
                </a:lnTo>
                <a:lnTo>
                  <a:pt x="315455" y="22936"/>
                </a:lnTo>
                <a:lnTo>
                  <a:pt x="316547" y="26289"/>
                </a:lnTo>
                <a:lnTo>
                  <a:pt x="317766" y="29768"/>
                </a:lnTo>
                <a:lnTo>
                  <a:pt x="318681" y="32600"/>
                </a:lnTo>
                <a:lnTo>
                  <a:pt x="319506" y="32270"/>
                </a:lnTo>
                <a:close/>
              </a:path>
              <a:path w="438150" h="193039">
                <a:moveTo>
                  <a:pt x="320027" y="87998"/>
                </a:moveTo>
                <a:lnTo>
                  <a:pt x="319303" y="87731"/>
                </a:lnTo>
                <a:lnTo>
                  <a:pt x="315112" y="95986"/>
                </a:lnTo>
                <a:lnTo>
                  <a:pt x="315379" y="96075"/>
                </a:lnTo>
                <a:lnTo>
                  <a:pt x="315836" y="96266"/>
                </a:lnTo>
                <a:lnTo>
                  <a:pt x="320027" y="87998"/>
                </a:lnTo>
                <a:close/>
              </a:path>
              <a:path w="438150" h="193039">
                <a:moveTo>
                  <a:pt x="322008" y="90868"/>
                </a:moveTo>
                <a:lnTo>
                  <a:pt x="321284" y="90601"/>
                </a:lnTo>
                <a:lnTo>
                  <a:pt x="317068" y="98945"/>
                </a:lnTo>
                <a:lnTo>
                  <a:pt x="317563" y="99110"/>
                </a:lnTo>
                <a:lnTo>
                  <a:pt x="317792" y="99212"/>
                </a:lnTo>
                <a:lnTo>
                  <a:pt x="319443" y="95986"/>
                </a:lnTo>
                <a:lnTo>
                  <a:pt x="322008" y="90868"/>
                </a:lnTo>
                <a:close/>
              </a:path>
              <a:path w="438150" h="193039">
                <a:moveTo>
                  <a:pt x="322211" y="29095"/>
                </a:moveTo>
                <a:lnTo>
                  <a:pt x="319176" y="19672"/>
                </a:lnTo>
                <a:lnTo>
                  <a:pt x="318414" y="19964"/>
                </a:lnTo>
                <a:lnTo>
                  <a:pt x="318465" y="20281"/>
                </a:lnTo>
                <a:lnTo>
                  <a:pt x="321386" y="29413"/>
                </a:lnTo>
                <a:lnTo>
                  <a:pt x="322211" y="29095"/>
                </a:lnTo>
                <a:close/>
              </a:path>
              <a:path w="438150" h="193039">
                <a:moveTo>
                  <a:pt x="323989" y="93764"/>
                </a:moveTo>
                <a:lnTo>
                  <a:pt x="323265" y="93472"/>
                </a:lnTo>
                <a:lnTo>
                  <a:pt x="319049" y="101879"/>
                </a:lnTo>
                <a:lnTo>
                  <a:pt x="319773" y="102146"/>
                </a:lnTo>
                <a:lnTo>
                  <a:pt x="323989" y="93764"/>
                </a:lnTo>
                <a:close/>
              </a:path>
              <a:path w="438150" h="193039">
                <a:moveTo>
                  <a:pt x="324916" y="25895"/>
                </a:moveTo>
                <a:lnTo>
                  <a:pt x="321906" y="16535"/>
                </a:lnTo>
                <a:lnTo>
                  <a:pt x="321259" y="16802"/>
                </a:lnTo>
                <a:lnTo>
                  <a:pt x="321195" y="17119"/>
                </a:lnTo>
                <a:lnTo>
                  <a:pt x="324091" y="26225"/>
                </a:lnTo>
                <a:lnTo>
                  <a:pt x="324916" y="25895"/>
                </a:lnTo>
                <a:close/>
              </a:path>
              <a:path w="438150" h="193039">
                <a:moveTo>
                  <a:pt x="325996" y="96634"/>
                </a:moveTo>
                <a:lnTo>
                  <a:pt x="325272" y="96342"/>
                </a:lnTo>
                <a:lnTo>
                  <a:pt x="322211" y="102374"/>
                </a:lnTo>
                <a:lnTo>
                  <a:pt x="320992" y="104825"/>
                </a:lnTo>
                <a:lnTo>
                  <a:pt x="321716" y="105105"/>
                </a:lnTo>
                <a:lnTo>
                  <a:pt x="324840" y="98945"/>
                </a:lnTo>
                <a:lnTo>
                  <a:pt x="325996" y="96634"/>
                </a:lnTo>
                <a:close/>
              </a:path>
              <a:path w="438150" h="193039">
                <a:moveTo>
                  <a:pt x="327621" y="22707"/>
                </a:moveTo>
                <a:lnTo>
                  <a:pt x="326618" y="19507"/>
                </a:lnTo>
                <a:lnTo>
                  <a:pt x="325221" y="14884"/>
                </a:lnTo>
                <a:lnTo>
                  <a:pt x="324650" y="13106"/>
                </a:lnTo>
                <a:lnTo>
                  <a:pt x="323837" y="13423"/>
                </a:lnTo>
                <a:lnTo>
                  <a:pt x="325005" y="17119"/>
                </a:lnTo>
                <a:lnTo>
                  <a:pt x="325945" y="20281"/>
                </a:lnTo>
                <a:lnTo>
                  <a:pt x="326821" y="23025"/>
                </a:lnTo>
                <a:lnTo>
                  <a:pt x="327621" y="22707"/>
                </a:lnTo>
                <a:close/>
              </a:path>
              <a:path w="438150" h="193039">
                <a:moveTo>
                  <a:pt x="328015" y="99504"/>
                </a:moveTo>
                <a:lnTo>
                  <a:pt x="327266" y="99212"/>
                </a:lnTo>
                <a:lnTo>
                  <a:pt x="325653" y="102374"/>
                </a:lnTo>
                <a:lnTo>
                  <a:pt x="323532" y="106692"/>
                </a:lnTo>
                <a:lnTo>
                  <a:pt x="324269" y="106997"/>
                </a:lnTo>
                <a:lnTo>
                  <a:pt x="325704" y="104152"/>
                </a:lnTo>
                <a:lnTo>
                  <a:pt x="326783" y="101879"/>
                </a:lnTo>
                <a:lnTo>
                  <a:pt x="328015" y="99504"/>
                </a:lnTo>
                <a:close/>
              </a:path>
              <a:path w="438150" h="193039">
                <a:moveTo>
                  <a:pt x="329984" y="102374"/>
                </a:moveTo>
                <a:lnTo>
                  <a:pt x="329234" y="102082"/>
                </a:lnTo>
                <a:lnTo>
                  <a:pt x="326351" y="107823"/>
                </a:lnTo>
                <a:lnTo>
                  <a:pt x="326377" y="108026"/>
                </a:lnTo>
                <a:lnTo>
                  <a:pt x="327012" y="108267"/>
                </a:lnTo>
                <a:lnTo>
                  <a:pt x="329984" y="102374"/>
                </a:lnTo>
                <a:close/>
              </a:path>
              <a:path w="438150" h="193039">
                <a:moveTo>
                  <a:pt x="330339" y="19507"/>
                </a:moveTo>
                <a:lnTo>
                  <a:pt x="328879" y="14884"/>
                </a:lnTo>
                <a:lnTo>
                  <a:pt x="327482" y="10337"/>
                </a:lnTo>
                <a:lnTo>
                  <a:pt x="326669" y="10668"/>
                </a:lnTo>
                <a:lnTo>
                  <a:pt x="327571" y="13423"/>
                </a:lnTo>
                <a:lnTo>
                  <a:pt x="328663" y="17119"/>
                </a:lnTo>
                <a:lnTo>
                  <a:pt x="329539" y="19837"/>
                </a:lnTo>
                <a:lnTo>
                  <a:pt x="330339" y="19507"/>
                </a:lnTo>
                <a:close/>
              </a:path>
              <a:path w="438150" h="193039">
                <a:moveTo>
                  <a:pt x="331978" y="105244"/>
                </a:moveTo>
                <a:lnTo>
                  <a:pt x="331241" y="104952"/>
                </a:lnTo>
                <a:lnTo>
                  <a:pt x="329565" y="108267"/>
                </a:lnTo>
                <a:lnTo>
                  <a:pt x="328206" y="110921"/>
                </a:lnTo>
                <a:lnTo>
                  <a:pt x="328993" y="111213"/>
                </a:lnTo>
                <a:lnTo>
                  <a:pt x="331978" y="105244"/>
                </a:lnTo>
                <a:close/>
              </a:path>
              <a:path w="438150" h="193039">
                <a:moveTo>
                  <a:pt x="333324" y="18072"/>
                </a:moveTo>
                <a:lnTo>
                  <a:pt x="332828" y="16535"/>
                </a:lnTo>
                <a:lnTo>
                  <a:pt x="332308" y="14884"/>
                </a:lnTo>
                <a:lnTo>
                  <a:pt x="330949" y="10337"/>
                </a:lnTo>
                <a:lnTo>
                  <a:pt x="330314" y="8407"/>
                </a:lnTo>
                <a:lnTo>
                  <a:pt x="330047" y="8496"/>
                </a:lnTo>
                <a:lnTo>
                  <a:pt x="329793" y="8623"/>
                </a:lnTo>
                <a:lnTo>
                  <a:pt x="329539" y="8712"/>
                </a:lnTo>
                <a:lnTo>
                  <a:pt x="330403" y="11430"/>
                </a:lnTo>
                <a:lnTo>
                  <a:pt x="331381" y="13957"/>
                </a:lnTo>
                <a:lnTo>
                  <a:pt x="332257" y="16649"/>
                </a:lnTo>
                <a:lnTo>
                  <a:pt x="332524" y="16535"/>
                </a:lnTo>
                <a:lnTo>
                  <a:pt x="333032" y="18186"/>
                </a:lnTo>
                <a:lnTo>
                  <a:pt x="333324" y="18072"/>
                </a:lnTo>
                <a:close/>
              </a:path>
              <a:path w="438150" h="193039">
                <a:moveTo>
                  <a:pt x="333984" y="108115"/>
                </a:moveTo>
                <a:lnTo>
                  <a:pt x="333222" y="107823"/>
                </a:lnTo>
                <a:lnTo>
                  <a:pt x="330174" y="113880"/>
                </a:lnTo>
                <a:lnTo>
                  <a:pt x="330923" y="114173"/>
                </a:lnTo>
                <a:lnTo>
                  <a:pt x="333984" y="108115"/>
                </a:lnTo>
                <a:close/>
              </a:path>
              <a:path w="438150" h="193039">
                <a:moveTo>
                  <a:pt x="335534" y="46507"/>
                </a:moveTo>
                <a:lnTo>
                  <a:pt x="332638" y="37249"/>
                </a:lnTo>
                <a:lnTo>
                  <a:pt x="331749" y="37541"/>
                </a:lnTo>
                <a:lnTo>
                  <a:pt x="334657" y="46786"/>
                </a:lnTo>
                <a:lnTo>
                  <a:pt x="335534" y="46507"/>
                </a:lnTo>
                <a:close/>
              </a:path>
              <a:path w="438150" h="193039">
                <a:moveTo>
                  <a:pt x="336016" y="14884"/>
                </a:moveTo>
                <a:lnTo>
                  <a:pt x="334619" y="10337"/>
                </a:lnTo>
                <a:lnTo>
                  <a:pt x="334060" y="8407"/>
                </a:lnTo>
                <a:lnTo>
                  <a:pt x="333336" y="6146"/>
                </a:lnTo>
                <a:lnTo>
                  <a:pt x="333057" y="6223"/>
                </a:lnTo>
                <a:lnTo>
                  <a:pt x="332549" y="6438"/>
                </a:lnTo>
                <a:lnTo>
                  <a:pt x="333400" y="9118"/>
                </a:lnTo>
                <a:lnTo>
                  <a:pt x="334378" y="12509"/>
                </a:lnTo>
                <a:lnTo>
                  <a:pt x="335229" y="15189"/>
                </a:lnTo>
                <a:lnTo>
                  <a:pt x="336016" y="14884"/>
                </a:lnTo>
                <a:close/>
              </a:path>
              <a:path w="438150" h="193039">
                <a:moveTo>
                  <a:pt x="338251" y="43548"/>
                </a:moveTo>
                <a:lnTo>
                  <a:pt x="335368" y="34378"/>
                </a:lnTo>
                <a:lnTo>
                  <a:pt x="334492" y="34658"/>
                </a:lnTo>
                <a:lnTo>
                  <a:pt x="337350" y="43840"/>
                </a:lnTo>
                <a:lnTo>
                  <a:pt x="338251" y="43548"/>
                </a:lnTo>
                <a:close/>
              </a:path>
              <a:path w="438150" h="193039">
                <a:moveTo>
                  <a:pt x="338734" y="11696"/>
                </a:moveTo>
                <a:lnTo>
                  <a:pt x="336054" y="3009"/>
                </a:lnTo>
                <a:lnTo>
                  <a:pt x="335292" y="3340"/>
                </a:lnTo>
                <a:lnTo>
                  <a:pt x="337947" y="11988"/>
                </a:lnTo>
                <a:lnTo>
                  <a:pt x="338734" y="11696"/>
                </a:lnTo>
                <a:close/>
              </a:path>
              <a:path w="438150" h="193039">
                <a:moveTo>
                  <a:pt x="340944" y="40601"/>
                </a:moveTo>
                <a:lnTo>
                  <a:pt x="338112" y="31496"/>
                </a:lnTo>
                <a:lnTo>
                  <a:pt x="337362" y="31737"/>
                </a:lnTo>
                <a:lnTo>
                  <a:pt x="337312" y="32004"/>
                </a:lnTo>
                <a:lnTo>
                  <a:pt x="340080" y="40881"/>
                </a:lnTo>
                <a:lnTo>
                  <a:pt x="340944" y="40601"/>
                </a:lnTo>
                <a:close/>
              </a:path>
              <a:path w="438150" h="193039">
                <a:moveTo>
                  <a:pt x="343649" y="37642"/>
                </a:moveTo>
                <a:lnTo>
                  <a:pt x="340817" y="28625"/>
                </a:lnTo>
                <a:lnTo>
                  <a:pt x="339966" y="28879"/>
                </a:lnTo>
                <a:lnTo>
                  <a:pt x="342798" y="37909"/>
                </a:lnTo>
                <a:lnTo>
                  <a:pt x="343649" y="37642"/>
                </a:lnTo>
                <a:close/>
              </a:path>
              <a:path w="438150" h="193039">
                <a:moveTo>
                  <a:pt x="346367" y="34683"/>
                </a:moveTo>
                <a:lnTo>
                  <a:pt x="343560" y="25742"/>
                </a:lnTo>
                <a:lnTo>
                  <a:pt x="342722" y="26009"/>
                </a:lnTo>
                <a:lnTo>
                  <a:pt x="345516" y="34950"/>
                </a:lnTo>
                <a:lnTo>
                  <a:pt x="346367" y="34683"/>
                </a:lnTo>
                <a:close/>
              </a:path>
              <a:path w="438150" h="193039">
                <a:moveTo>
                  <a:pt x="349084" y="31737"/>
                </a:moveTo>
                <a:lnTo>
                  <a:pt x="348094" y="28625"/>
                </a:lnTo>
                <a:lnTo>
                  <a:pt x="346925" y="25057"/>
                </a:lnTo>
                <a:lnTo>
                  <a:pt x="345998" y="22110"/>
                </a:lnTo>
                <a:lnTo>
                  <a:pt x="345160" y="22377"/>
                </a:lnTo>
                <a:lnTo>
                  <a:pt x="346341" y="26098"/>
                </a:lnTo>
                <a:lnTo>
                  <a:pt x="347306" y="29032"/>
                </a:lnTo>
                <a:lnTo>
                  <a:pt x="348195" y="32004"/>
                </a:lnTo>
                <a:lnTo>
                  <a:pt x="348488" y="31902"/>
                </a:lnTo>
                <a:lnTo>
                  <a:pt x="349084" y="31737"/>
                </a:lnTo>
                <a:close/>
              </a:path>
              <a:path w="438150" h="193039">
                <a:moveTo>
                  <a:pt x="351764" y="28778"/>
                </a:moveTo>
                <a:lnTo>
                  <a:pt x="350583" y="25057"/>
                </a:lnTo>
                <a:lnTo>
                  <a:pt x="349427" y="21653"/>
                </a:lnTo>
                <a:lnTo>
                  <a:pt x="348500" y="18732"/>
                </a:lnTo>
                <a:lnTo>
                  <a:pt x="347675" y="18986"/>
                </a:lnTo>
                <a:lnTo>
                  <a:pt x="349021" y="23164"/>
                </a:lnTo>
                <a:lnTo>
                  <a:pt x="349999" y="26098"/>
                </a:lnTo>
                <a:lnTo>
                  <a:pt x="350913" y="29032"/>
                </a:lnTo>
                <a:lnTo>
                  <a:pt x="351764" y="28778"/>
                </a:lnTo>
                <a:close/>
              </a:path>
              <a:path w="438150" h="193039">
                <a:moveTo>
                  <a:pt x="354431" y="25742"/>
                </a:moveTo>
                <a:lnTo>
                  <a:pt x="353123" y="21653"/>
                </a:lnTo>
                <a:lnTo>
                  <a:pt x="352158" y="18732"/>
                </a:lnTo>
                <a:lnTo>
                  <a:pt x="351243" y="15836"/>
                </a:lnTo>
                <a:lnTo>
                  <a:pt x="350418" y="16103"/>
                </a:lnTo>
                <a:lnTo>
                  <a:pt x="351739" y="20231"/>
                </a:lnTo>
                <a:lnTo>
                  <a:pt x="352717" y="23164"/>
                </a:lnTo>
                <a:lnTo>
                  <a:pt x="353631" y="26073"/>
                </a:lnTo>
                <a:lnTo>
                  <a:pt x="354380" y="25844"/>
                </a:lnTo>
                <a:close/>
              </a:path>
              <a:path w="438150" h="193039">
                <a:moveTo>
                  <a:pt x="357174" y="22872"/>
                </a:moveTo>
                <a:lnTo>
                  <a:pt x="354139" y="13169"/>
                </a:lnTo>
                <a:lnTo>
                  <a:pt x="353314" y="13423"/>
                </a:lnTo>
                <a:lnTo>
                  <a:pt x="356349" y="23101"/>
                </a:lnTo>
                <a:lnTo>
                  <a:pt x="357174" y="22872"/>
                </a:lnTo>
                <a:close/>
              </a:path>
              <a:path w="438150" h="193039">
                <a:moveTo>
                  <a:pt x="359867" y="19900"/>
                </a:moveTo>
                <a:lnTo>
                  <a:pt x="356857" y="10274"/>
                </a:lnTo>
                <a:lnTo>
                  <a:pt x="356057" y="10528"/>
                </a:lnTo>
                <a:lnTo>
                  <a:pt x="359067" y="20154"/>
                </a:lnTo>
                <a:lnTo>
                  <a:pt x="359867" y="19900"/>
                </a:lnTo>
                <a:close/>
              </a:path>
              <a:path w="438150" h="193039">
                <a:moveTo>
                  <a:pt x="362572" y="16941"/>
                </a:moveTo>
                <a:lnTo>
                  <a:pt x="360464" y="9842"/>
                </a:lnTo>
                <a:lnTo>
                  <a:pt x="359600" y="7073"/>
                </a:lnTo>
                <a:lnTo>
                  <a:pt x="358787" y="7327"/>
                </a:lnTo>
                <a:lnTo>
                  <a:pt x="359791" y="10528"/>
                </a:lnTo>
                <a:lnTo>
                  <a:pt x="360895" y="14376"/>
                </a:lnTo>
                <a:lnTo>
                  <a:pt x="361759" y="17195"/>
                </a:lnTo>
                <a:lnTo>
                  <a:pt x="362572" y="16941"/>
                </a:lnTo>
                <a:close/>
              </a:path>
              <a:path w="438150" h="193039">
                <a:moveTo>
                  <a:pt x="365290" y="13995"/>
                </a:moveTo>
                <a:lnTo>
                  <a:pt x="364388" y="11188"/>
                </a:lnTo>
                <a:lnTo>
                  <a:pt x="363194" y="7073"/>
                </a:lnTo>
                <a:lnTo>
                  <a:pt x="362419" y="4572"/>
                </a:lnTo>
                <a:lnTo>
                  <a:pt x="361619" y="4826"/>
                </a:lnTo>
                <a:lnTo>
                  <a:pt x="362508" y="7632"/>
                </a:lnTo>
                <a:lnTo>
                  <a:pt x="363601" y="11430"/>
                </a:lnTo>
                <a:lnTo>
                  <a:pt x="364490" y="14249"/>
                </a:lnTo>
                <a:lnTo>
                  <a:pt x="365290" y="13995"/>
                </a:lnTo>
                <a:close/>
              </a:path>
              <a:path w="438150" h="193039">
                <a:moveTo>
                  <a:pt x="368261" y="12801"/>
                </a:moveTo>
                <a:lnTo>
                  <a:pt x="367753" y="11188"/>
                </a:lnTo>
                <a:lnTo>
                  <a:pt x="367347" y="9842"/>
                </a:lnTo>
                <a:lnTo>
                  <a:pt x="366141" y="5651"/>
                </a:lnTo>
                <a:lnTo>
                  <a:pt x="365264" y="2857"/>
                </a:lnTo>
                <a:lnTo>
                  <a:pt x="364490" y="3124"/>
                </a:lnTo>
                <a:lnTo>
                  <a:pt x="365353" y="5880"/>
                </a:lnTo>
                <a:lnTo>
                  <a:pt x="366331" y="8496"/>
                </a:lnTo>
                <a:lnTo>
                  <a:pt x="367207" y="11264"/>
                </a:lnTo>
                <a:lnTo>
                  <a:pt x="367474" y="11188"/>
                </a:lnTo>
                <a:lnTo>
                  <a:pt x="367982" y="12890"/>
                </a:lnTo>
                <a:lnTo>
                  <a:pt x="368261" y="12801"/>
                </a:lnTo>
                <a:close/>
              </a:path>
              <a:path w="438150" h="193039">
                <a:moveTo>
                  <a:pt x="370954" y="9842"/>
                </a:moveTo>
                <a:lnTo>
                  <a:pt x="370078" y="7073"/>
                </a:lnTo>
                <a:lnTo>
                  <a:pt x="368858" y="2755"/>
                </a:lnTo>
                <a:lnTo>
                  <a:pt x="367982" y="0"/>
                </a:lnTo>
                <a:lnTo>
                  <a:pt x="367207" y="254"/>
                </a:lnTo>
                <a:lnTo>
                  <a:pt x="368109" y="3124"/>
                </a:lnTo>
                <a:lnTo>
                  <a:pt x="369404" y="7632"/>
                </a:lnTo>
                <a:lnTo>
                  <a:pt x="370166" y="10083"/>
                </a:lnTo>
                <a:lnTo>
                  <a:pt x="370954" y="9842"/>
                </a:lnTo>
                <a:close/>
              </a:path>
              <a:path w="438150" h="193039">
                <a:moveTo>
                  <a:pt x="410400" y="39979"/>
                </a:moveTo>
                <a:lnTo>
                  <a:pt x="410171" y="39903"/>
                </a:lnTo>
                <a:lnTo>
                  <a:pt x="409905" y="39839"/>
                </a:lnTo>
                <a:lnTo>
                  <a:pt x="409676" y="39751"/>
                </a:lnTo>
                <a:lnTo>
                  <a:pt x="408152" y="42773"/>
                </a:lnTo>
                <a:lnTo>
                  <a:pt x="405955" y="47256"/>
                </a:lnTo>
                <a:lnTo>
                  <a:pt x="404837" y="49479"/>
                </a:lnTo>
                <a:lnTo>
                  <a:pt x="404774" y="49733"/>
                </a:lnTo>
                <a:lnTo>
                  <a:pt x="405460" y="49949"/>
                </a:lnTo>
                <a:lnTo>
                  <a:pt x="407136" y="46609"/>
                </a:lnTo>
                <a:lnTo>
                  <a:pt x="409105" y="42557"/>
                </a:lnTo>
                <a:lnTo>
                  <a:pt x="410400" y="39979"/>
                </a:lnTo>
                <a:close/>
              </a:path>
              <a:path w="438150" h="193039">
                <a:moveTo>
                  <a:pt x="412559" y="42773"/>
                </a:moveTo>
                <a:lnTo>
                  <a:pt x="411822" y="42557"/>
                </a:lnTo>
                <a:lnTo>
                  <a:pt x="410260" y="45593"/>
                </a:lnTo>
                <a:lnTo>
                  <a:pt x="408165" y="49961"/>
                </a:lnTo>
                <a:lnTo>
                  <a:pt x="406831" y="52603"/>
                </a:lnTo>
                <a:lnTo>
                  <a:pt x="407073" y="52692"/>
                </a:lnTo>
                <a:lnTo>
                  <a:pt x="407924" y="50990"/>
                </a:lnTo>
                <a:lnTo>
                  <a:pt x="408190" y="51054"/>
                </a:lnTo>
                <a:lnTo>
                  <a:pt x="409613" y="48247"/>
                </a:lnTo>
                <a:lnTo>
                  <a:pt x="411238" y="45351"/>
                </a:lnTo>
                <a:lnTo>
                  <a:pt x="412559" y="42773"/>
                </a:lnTo>
                <a:close/>
              </a:path>
              <a:path w="438150" h="193039">
                <a:moveTo>
                  <a:pt x="415061" y="44399"/>
                </a:moveTo>
                <a:lnTo>
                  <a:pt x="414820" y="44335"/>
                </a:lnTo>
                <a:lnTo>
                  <a:pt x="414324" y="44170"/>
                </a:lnTo>
                <a:lnTo>
                  <a:pt x="412750" y="47256"/>
                </a:lnTo>
                <a:lnTo>
                  <a:pt x="410895" y="51092"/>
                </a:lnTo>
                <a:lnTo>
                  <a:pt x="409702" y="53403"/>
                </a:lnTo>
                <a:lnTo>
                  <a:pt x="409613" y="53733"/>
                </a:lnTo>
                <a:lnTo>
                  <a:pt x="410083" y="53860"/>
                </a:lnTo>
                <a:lnTo>
                  <a:pt x="410311" y="53936"/>
                </a:lnTo>
                <a:lnTo>
                  <a:pt x="411873" y="50863"/>
                </a:lnTo>
                <a:lnTo>
                  <a:pt x="413943" y="46609"/>
                </a:lnTo>
                <a:lnTo>
                  <a:pt x="415061" y="44399"/>
                </a:lnTo>
                <a:close/>
              </a:path>
              <a:path w="438150" h="193039">
                <a:moveTo>
                  <a:pt x="417423" y="46824"/>
                </a:moveTo>
                <a:lnTo>
                  <a:pt x="416661" y="46609"/>
                </a:lnTo>
                <a:lnTo>
                  <a:pt x="413016" y="53962"/>
                </a:lnTo>
                <a:lnTo>
                  <a:pt x="411670" y="56591"/>
                </a:lnTo>
                <a:lnTo>
                  <a:pt x="411949" y="56680"/>
                </a:lnTo>
                <a:lnTo>
                  <a:pt x="412178" y="56743"/>
                </a:lnTo>
                <a:lnTo>
                  <a:pt x="412432" y="56832"/>
                </a:lnTo>
                <a:lnTo>
                  <a:pt x="416077" y="49479"/>
                </a:lnTo>
                <a:lnTo>
                  <a:pt x="417423" y="46824"/>
                </a:lnTo>
                <a:close/>
              </a:path>
              <a:path w="438150" h="193039">
                <a:moveTo>
                  <a:pt x="419531" y="49961"/>
                </a:moveTo>
                <a:lnTo>
                  <a:pt x="418757" y="49733"/>
                </a:lnTo>
                <a:lnTo>
                  <a:pt x="413804" y="59486"/>
                </a:lnTo>
                <a:lnTo>
                  <a:pt x="414566" y="59715"/>
                </a:lnTo>
                <a:lnTo>
                  <a:pt x="419531" y="49961"/>
                </a:lnTo>
                <a:close/>
              </a:path>
              <a:path w="438150" h="193039">
                <a:moveTo>
                  <a:pt x="421246" y="53644"/>
                </a:moveTo>
                <a:lnTo>
                  <a:pt x="420992" y="53555"/>
                </a:lnTo>
                <a:lnTo>
                  <a:pt x="420484" y="53403"/>
                </a:lnTo>
                <a:lnTo>
                  <a:pt x="416890" y="60413"/>
                </a:lnTo>
                <a:lnTo>
                  <a:pt x="415912" y="62369"/>
                </a:lnTo>
                <a:lnTo>
                  <a:pt x="416179" y="62433"/>
                </a:lnTo>
                <a:lnTo>
                  <a:pt x="416674" y="62598"/>
                </a:lnTo>
                <a:lnTo>
                  <a:pt x="421246" y="53644"/>
                </a:lnTo>
                <a:close/>
              </a:path>
              <a:path w="438150" h="193039">
                <a:moveTo>
                  <a:pt x="422998" y="57467"/>
                </a:moveTo>
                <a:lnTo>
                  <a:pt x="422211" y="57226"/>
                </a:lnTo>
                <a:lnTo>
                  <a:pt x="420585" y="60413"/>
                </a:lnTo>
                <a:lnTo>
                  <a:pt x="419379" y="62598"/>
                </a:lnTo>
                <a:lnTo>
                  <a:pt x="418045" y="65265"/>
                </a:lnTo>
                <a:lnTo>
                  <a:pt x="418807" y="65493"/>
                </a:lnTo>
                <a:lnTo>
                  <a:pt x="420433" y="62306"/>
                </a:lnTo>
                <a:lnTo>
                  <a:pt x="421982" y="59436"/>
                </a:lnTo>
                <a:lnTo>
                  <a:pt x="422998" y="57467"/>
                </a:lnTo>
                <a:close/>
              </a:path>
              <a:path w="438150" h="193039">
                <a:moveTo>
                  <a:pt x="425145" y="60261"/>
                </a:moveTo>
                <a:lnTo>
                  <a:pt x="424878" y="60210"/>
                </a:lnTo>
                <a:lnTo>
                  <a:pt x="424345" y="60032"/>
                </a:lnTo>
                <a:lnTo>
                  <a:pt x="422719" y="63246"/>
                </a:lnTo>
                <a:lnTo>
                  <a:pt x="421513" y="65493"/>
                </a:lnTo>
                <a:lnTo>
                  <a:pt x="420141" y="68148"/>
                </a:lnTo>
                <a:lnTo>
                  <a:pt x="420928" y="68376"/>
                </a:lnTo>
                <a:lnTo>
                  <a:pt x="422579" y="65176"/>
                </a:lnTo>
                <a:lnTo>
                  <a:pt x="424103" y="62306"/>
                </a:lnTo>
                <a:lnTo>
                  <a:pt x="425145" y="60261"/>
                </a:lnTo>
                <a:close/>
              </a:path>
              <a:path w="438150" h="193039">
                <a:moveTo>
                  <a:pt x="426808" y="63982"/>
                </a:moveTo>
                <a:lnTo>
                  <a:pt x="426034" y="63728"/>
                </a:lnTo>
                <a:lnTo>
                  <a:pt x="422275" y="71005"/>
                </a:lnTo>
                <a:lnTo>
                  <a:pt x="423049" y="71272"/>
                </a:lnTo>
                <a:lnTo>
                  <a:pt x="424713" y="68046"/>
                </a:lnTo>
                <a:lnTo>
                  <a:pt x="425335" y="66878"/>
                </a:lnTo>
                <a:lnTo>
                  <a:pt x="426808" y="63982"/>
                </a:lnTo>
                <a:close/>
              </a:path>
              <a:path w="438150" h="193039">
                <a:moveTo>
                  <a:pt x="428764" y="67132"/>
                </a:moveTo>
                <a:lnTo>
                  <a:pt x="427939" y="66878"/>
                </a:lnTo>
                <a:lnTo>
                  <a:pt x="424370" y="73901"/>
                </a:lnTo>
                <a:lnTo>
                  <a:pt x="425208" y="74168"/>
                </a:lnTo>
                <a:lnTo>
                  <a:pt x="428764" y="67132"/>
                </a:lnTo>
                <a:close/>
              </a:path>
              <a:path w="438150" h="193039">
                <a:moveTo>
                  <a:pt x="430885" y="69977"/>
                </a:moveTo>
                <a:lnTo>
                  <a:pt x="430085" y="69748"/>
                </a:lnTo>
                <a:lnTo>
                  <a:pt x="426491" y="76784"/>
                </a:lnTo>
                <a:lnTo>
                  <a:pt x="427304" y="77050"/>
                </a:lnTo>
                <a:lnTo>
                  <a:pt x="430885" y="69977"/>
                </a:lnTo>
                <a:close/>
              </a:path>
              <a:path w="438150" h="193039">
                <a:moveTo>
                  <a:pt x="433158" y="72593"/>
                </a:moveTo>
                <a:lnTo>
                  <a:pt x="432333" y="72351"/>
                </a:lnTo>
                <a:lnTo>
                  <a:pt x="428612" y="79679"/>
                </a:lnTo>
                <a:lnTo>
                  <a:pt x="429425" y="79933"/>
                </a:lnTo>
                <a:lnTo>
                  <a:pt x="433158" y="72593"/>
                </a:lnTo>
                <a:close/>
              </a:path>
              <a:path w="438150" h="193039">
                <a:moveTo>
                  <a:pt x="435330" y="75387"/>
                </a:moveTo>
                <a:lnTo>
                  <a:pt x="434517" y="75133"/>
                </a:lnTo>
                <a:lnTo>
                  <a:pt x="430720" y="82575"/>
                </a:lnTo>
                <a:lnTo>
                  <a:pt x="431546" y="82816"/>
                </a:lnTo>
                <a:lnTo>
                  <a:pt x="435330" y="75387"/>
                </a:lnTo>
                <a:close/>
              </a:path>
              <a:path w="438150" h="193039">
                <a:moveTo>
                  <a:pt x="437667" y="77863"/>
                </a:moveTo>
                <a:lnTo>
                  <a:pt x="436829" y="77597"/>
                </a:lnTo>
                <a:lnTo>
                  <a:pt x="432841" y="85458"/>
                </a:lnTo>
                <a:lnTo>
                  <a:pt x="433679" y="85712"/>
                </a:lnTo>
                <a:lnTo>
                  <a:pt x="437667" y="77863"/>
                </a:lnTo>
                <a:close/>
              </a:path>
            </a:pathLst>
          </a:custGeom>
          <a:solidFill>
            <a:srgbClr val="0902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4545812" y="2289053"/>
            <a:ext cx="126364" cy="107950"/>
          </a:xfrm>
          <a:custGeom>
            <a:avLst/>
            <a:gdLst/>
            <a:ahLst/>
            <a:cxnLst/>
            <a:rect l="l" t="t" r="r" b="b"/>
            <a:pathLst>
              <a:path w="126364" h="107950">
                <a:moveTo>
                  <a:pt x="17094" y="53695"/>
                </a:moveTo>
                <a:lnTo>
                  <a:pt x="14312" y="53632"/>
                </a:lnTo>
                <a:lnTo>
                  <a:pt x="12725" y="52755"/>
                </a:lnTo>
                <a:lnTo>
                  <a:pt x="0" y="54889"/>
                </a:lnTo>
                <a:lnTo>
                  <a:pt x="2667" y="68783"/>
                </a:lnTo>
                <a:lnTo>
                  <a:pt x="4546" y="70167"/>
                </a:lnTo>
                <a:lnTo>
                  <a:pt x="4686" y="63665"/>
                </a:lnTo>
                <a:lnTo>
                  <a:pt x="11277" y="60312"/>
                </a:lnTo>
                <a:lnTo>
                  <a:pt x="13868" y="59702"/>
                </a:lnTo>
                <a:lnTo>
                  <a:pt x="9144" y="57200"/>
                </a:lnTo>
                <a:lnTo>
                  <a:pt x="8140" y="60401"/>
                </a:lnTo>
                <a:lnTo>
                  <a:pt x="4686" y="58762"/>
                </a:lnTo>
                <a:lnTo>
                  <a:pt x="8369" y="56134"/>
                </a:lnTo>
                <a:lnTo>
                  <a:pt x="14566" y="55181"/>
                </a:lnTo>
                <a:lnTo>
                  <a:pt x="15773" y="55664"/>
                </a:lnTo>
                <a:lnTo>
                  <a:pt x="17094" y="53695"/>
                </a:lnTo>
                <a:close/>
              </a:path>
              <a:path w="126364" h="107950">
                <a:moveTo>
                  <a:pt x="37884" y="98818"/>
                </a:moveTo>
                <a:lnTo>
                  <a:pt x="36334" y="97942"/>
                </a:lnTo>
                <a:lnTo>
                  <a:pt x="29337" y="94373"/>
                </a:lnTo>
                <a:lnTo>
                  <a:pt x="30530" y="98412"/>
                </a:lnTo>
                <a:lnTo>
                  <a:pt x="26377" y="97015"/>
                </a:lnTo>
                <a:lnTo>
                  <a:pt x="19939" y="92240"/>
                </a:lnTo>
                <a:lnTo>
                  <a:pt x="15621" y="84302"/>
                </a:lnTo>
                <a:lnTo>
                  <a:pt x="13398" y="75133"/>
                </a:lnTo>
                <a:lnTo>
                  <a:pt x="13220" y="66713"/>
                </a:lnTo>
                <a:lnTo>
                  <a:pt x="13284" y="66179"/>
                </a:lnTo>
                <a:lnTo>
                  <a:pt x="13944" y="63868"/>
                </a:lnTo>
                <a:lnTo>
                  <a:pt x="11341" y="61252"/>
                </a:lnTo>
                <a:lnTo>
                  <a:pt x="6985" y="68884"/>
                </a:lnTo>
                <a:lnTo>
                  <a:pt x="6324" y="76403"/>
                </a:lnTo>
                <a:lnTo>
                  <a:pt x="11455" y="82130"/>
                </a:lnTo>
                <a:lnTo>
                  <a:pt x="18834" y="99987"/>
                </a:lnTo>
                <a:lnTo>
                  <a:pt x="24561" y="99987"/>
                </a:lnTo>
                <a:lnTo>
                  <a:pt x="23749" y="103124"/>
                </a:lnTo>
                <a:lnTo>
                  <a:pt x="26352" y="104800"/>
                </a:lnTo>
                <a:lnTo>
                  <a:pt x="27597" y="105295"/>
                </a:lnTo>
                <a:lnTo>
                  <a:pt x="34759" y="104698"/>
                </a:lnTo>
                <a:lnTo>
                  <a:pt x="35941" y="102920"/>
                </a:lnTo>
                <a:lnTo>
                  <a:pt x="37325" y="101193"/>
                </a:lnTo>
                <a:lnTo>
                  <a:pt x="37884" y="98818"/>
                </a:lnTo>
                <a:close/>
              </a:path>
              <a:path w="126364" h="107950">
                <a:moveTo>
                  <a:pt x="44462" y="61353"/>
                </a:moveTo>
                <a:lnTo>
                  <a:pt x="42189" y="60756"/>
                </a:lnTo>
                <a:lnTo>
                  <a:pt x="42214" y="61010"/>
                </a:lnTo>
                <a:lnTo>
                  <a:pt x="44462" y="61353"/>
                </a:lnTo>
                <a:close/>
              </a:path>
              <a:path w="126364" h="107950">
                <a:moveTo>
                  <a:pt x="51879" y="68491"/>
                </a:moveTo>
                <a:lnTo>
                  <a:pt x="51600" y="68313"/>
                </a:lnTo>
                <a:lnTo>
                  <a:pt x="51612" y="67640"/>
                </a:lnTo>
                <a:lnTo>
                  <a:pt x="51625" y="67017"/>
                </a:lnTo>
                <a:lnTo>
                  <a:pt x="49072" y="65811"/>
                </a:lnTo>
                <a:lnTo>
                  <a:pt x="50012" y="67640"/>
                </a:lnTo>
                <a:lnTo>
                  <a:pt x="42227" y="61099"/>
                </a:lnTo>
                <a:lnTo>
                  <a:pt x="42392" y="62839"/>
                </a:lnTo>
                <a:lnTo>
                  <a:pt x="45085" y="66535"/>
                </a:lnTo>
                <a:lnTo>
                  <a:pt x="47167" y="68211"/>
                </a:lnTo>
                <a:lnTo>
                  <a:pt x="46659" y="68287"/>
                </a:lnTo>
                <a:lnTo>
                  <a:pt x="49479" y="68834"/>
                </a:lnTo>
                <a:lnTo>
                  <a:pt x="50228" y="69011"/>
                </a:lnTo>
                <a:lnTo>
                  <a:pt x="51879" y="68491"/>
                </a:lnTo>
                <a:close/>
              </a:path>
              <a:path w="126364" h="107950">
                <a:moveTo>
                  <a:pt x="53581" y="76022"/>
                </a:moveTo>
                <a:lnTo>
                  <a:pt x="49225" y="72136"/>
                </a:lnTo>
                <a:lnTo>
                  <a:pt x="47955" y="70993"/>
                </a:lnTo>
                <a:lnTo>
                  <a:pt x="45453" y="70485"/>
                </a:lnTo>
                <a:lnTo>
                  <a:pt x="42989" y="72136"/>
                </a:lnTo>
                <a:lnTo>
                  <a:pt x="40576" y="67551"/>
                </a:lnTo>
                <a:lnTo>
                  <a:pt x="33235" y="65074"/>
                </a:lnTo>
                <a:lnTo>
                  <a:pt x="30124" y="64579"/>
                </a:lnTo>
                <a:lnTo>
                  <a:pt x="20701" y="63093"/>
                </a:lnTo>
                <a:lnTo>
                  <a:pt x="18554" y="62458"/>
                </a:lnTo>
                <a:lnTo>
                  <a:pt x="16713" y="62306"/>
                </a:lnTo>
                <a:lnTo>
                  <a:pt x="16649" y="68173"/>
                </a:lnTo>
                <a:lnTo>
                  <a:pt x="16370" y="69926"/>
                </a:lnTo>
                <a:lnTo>
                  <a:pt x="16243" y="72136"/>
                </a:lnTo>
                <a:lnTo>
                  <a:pt x="16827" y="79108"/>
                </a:lnTo>
                <a:lnTo>
                  <a:pt x="19050" y="80772"/>
                </a:lnTo>
                <a:lnTo>
                  <a:pt x="19050" y="67919"/>
                </a:lnTo>
                <a:lnTo>
                  <a:pt x="18097" y="67741"/>
                </a:lnTo>
                <a:lnTo>
                  <a:pt x="19050" y="64579"/>
                </a:lnTo>
                <a:lnTo>
                  <a:pt x="19050" y="67919"/>
                </a:lnTo>
                <a:lnTo>
                  <a:pt x="29857" y="69926"/>
                </a:lnTo>
                <a:lnTo>
                  <a:pt x="33731" y="70993"/>
                </a:lnTo>
                <a:lnTo>
                  <a:pt x="46177" y="75692"/>
                </a:lnTo>
                <a:lnTo>
                  <a:pt x="41351" y="75793"/>
                </a:lnTo>
                <a:lnTo>
                  <a:pt x="45834" y="86220"/>
                </a:lnTo>
                <a:lnTo>
                  <a:pt x="48450" y="83413"/>
                </a:lnTo>
                <a:lnTo>
                  <a:pt x="53441" y="78270"/>
                </a:lnTo>
                <a:lnTo>
                  <a:pt x="53581" y="76022"/>
                </a:lnTo>
                <a:close/>
              </a:path>
              <a:path w="126364" h="107950">
                <a:moveTo>
                  <a:pt x="61125" y="36322"/>
                </a:moveTo>
                <a:lnTo>
                  <a:pt x="60820" y="35356"/>
                </a:lnTo>
                <a:lnTo>
                  <a:pt x="59309" y="34353"/>
                </a:lnTo>
                <a:lnTo>
                  <a:pt x="61125" y="36322"/>
                </a:lnTo>
                <a:close/>
              </a:path>
              <a:path w="126364" h="107950">
                <a:moveTo>
                  <a:pt x="68287" y="107010"/>
                </a:moveTo>
                <a:lnTo>
                  <a:pt x="65506" y="104330"/>
                </a:lnTo>
                <a:lnTo>
                  <a:pt x="58483" y="98539"/>
                </a:lnTo>
                <a:lnTo>
                  <a:pt x="39636" y="81762"/>
                </a:lnTo>
                <a:lnTo>
                  <a:pt x="36068" y="78435"/>
                </a:lnTo>
                <a:lnTo>
                  <a:pt x="36690" y="78041"/>
                </a:lnTo>
                <a:lnTo>
                  <a:pt x="36296" y="73710"/>
                </a:lnTo>
                <a:lnTo>
                  <a:pt x="32004" y="72821"/>
                </a:lnTo>
                <a:lnTo>
                  <a:pt x="26898" y="71348"/>
                </a:lnTo>
                <a:lnTo>
                  <a:pt x="22580" y="71348"/>
                </a:lnTo>
                <a:lnTo>
                  <a:pt x="21678" y="75298"/>
                </a:lnTo>
                <a:lnTo>
                  <a:pt x="22098" y="89166"/>
                </a:lnTo>
                <a:lnTo>
                  <a:pt x="26238" y="93268"/>
                </a:lnTo>
                <a:lnTo>
                  <a:pt x="28079" y="94297"/>
                </a:lnTo>
                <a:lnTo>
                  <a:pt x="30060" y="93306"/>
                </a:lnTo>
                <a:lnTo>
                  <a:pt x="28663" y="91427"/>
                </a:lnTo>
                <a:lnTo>
                  <a:pt x="26809" y="93078"/>
                </a:lnTo>
                <a:lnTo>
                  <a:pt x="26517" y="89408"/>
                </a:lnTo>
                <a:lnTo>
                  <a:pt x="29552" y="88658"/>
                </a:lnTo>
                <a:lnTo>
                  <a:pt x="29464" y="89217"/>
                </a:lnTo>
                <a:lnTo>
                  <a:pt x="33693" y="91224"/>
                </a:lnTo>
                <a:lnTo>
                  <a:pt x="52298" y="100622"/>
                </a:lnTo>
                <a:lnTo>
                  <a:pt x="63373" y="105968"/>
                </a:lnTo>
                <a:lnTo>
                  <a:pt x="68287" y="107721"/>
                </a:lnTo>
                <a:lnTo>
                  <a:pt x="68287" y="107010"/>
                </a:lnTo>
                <a:close/>
              </a:path>
              <a:path w="126364" h="107950">
                <a:moveTo>
                  <a:pt x="70446" y="41541"/>
                </a:moveTo>
                <a:lnTo>
                  <a:pt x="70358" y="37846"/>
                </a:lnTo>
                <a:lnTo>
                  <a:pt x="68160" y="40982"/>
                </a:lnTo>
                <a:lnTo>
                  <a:pt x="68567" y="41440"/>
                </a:lnTo>
                <a:lnTo>
                  <a:pt x="68008" y="41541"/>
                </a:lnTo>
                <a:lnTo>
                  <a:pt x="70446" y="41541"/>
                </a:lnTo>
                <a:close/>
              </a:path>
              <a:path w="126364" h="107950">
                <a:moveTo>
                  <a:pt x="71755" y="52108"/>
                </a:moveTo>
                <a:lnTo>
                  <a:pt x="48323" y="52108"/>
                </a:lnTo>
                <a:lnTo>
                  <a:pt x="48158" y="52108"/>
                </a:lnTo>
                <a:lnTo>
                  <a:pt x="48971" y="53898"/>
                </a:lnTo>
                <a:lnTo>
                  <a:pt x="49034" y="54483"/>
                </a:lnTo>
                <a:lnTo>
                  <a:pt x="51206" y="60261"/>
                </a:lnTo>
                <a:lnTo>
                  <a:pt x="55867" y="57861"/>
                </a:lnTo>
                <a:lnTo>
                  <a:pt x="67589" y="56095"/>
                </a:lnTo>
                <a:lnTo>
                  <a:pt x="67754" y="56134"/>
                </a:lnTo>
                <a:lnTo>
                  <a:pt x="71755" y="52108"/>
                </a:lnTo>
                <a:close/>
              </a:path>
              <a:path w="126364" h="107950">
                <a:moveTo>
                  <a:pt x="79857" y="26060"/>
                </a:moveTo>
                <a:lnTo>
                  <a:pt x="79121" y="25247"/>
                </a:lnTo>
                <a:lnTo>
                  <a:pt x="79629" y="25908"/>
                </a:lnTo>
                <a:lnTo>
                  <a:pt x="79857" y="26060"/>
                </a:lnTo>
                <a:close/>
              </a:path>
              <a:path w="126364" h="107950">
                <a:moveTo>
                  <a:pt x="90855" y="31838"/>
                </a:moveTo>
                <a:lnTo>
                  <a:pt x="87858" y="30454"/>
                </a:lnTo>
                <a:lnTo>
                  <a:pt x="85051" y="24942"/>
                </a:lnTo>
                <a:lnTo>
                  <a:pt x="84442" y="24638"/>
                </a:lnTo>
                <a:lnTo>
                  <a:pt x="83019" y="23876"/>
                </a:lnTo>
                <a:lnTo>
                  <a:pt x="83019" y="25463"/>
                </a:lnTo>
                <a:lnTo>
                  <a:pt x="88607" y="36017"/>
                </a:lnTo>
                <a:lnTo>
                  <a:pt x="90855" y="37211"/>
                </a:lnTo>
                <a:lnTo>
                  <a:pt x="90855" y="31838"/>
                </a:lnTo>
                <a:close/>
              </a:path>
              <a:path w="126364" h="107950">
                <a:moveTo>
                  <a:pt x="98945" y="65951"/>
                </a:moveTo>
                <a:lnTo>
                  <a:pt x="96469" y="54813"/>
                </a:lnTo>
                <a:lnTo>
                  <a:pt x="91249" y="43776"/>
                </a:lnTo>
                <a:lnTo>
                  <a:pt x="86385" y="35636"/>
                </a:lnTo>
                <a:lnTo>
                  <a:pt x="85864" y="34759"/>
                </a:lnTo>
                <a:lnTo>
                  <a:pt x="84734" y="33197"/>
                </a:lnTo>
                <a:lnTo>
                  <a:pt x="84340" y="32664"/>
                </a:lnTo>
                <a:lnTo>
                  <a:pt x="85852" y="33858"/>
                </a:lnTo>
                <a:lnTo>
                  <a:pt x="84912" y="32664"/>
                </a:lnTo>
                <a:lnTo>
                  <a:pt x="79629" y="25908"/>
                </a:lnTo>
                <a:lnTo>
                  <a:pt x="70827" y="19786"/>
                </a:lnTo>
                <a:lnTo>
                  <a:pt x="73787" y="25400"/>
                </a:lnTo>
                <a:lnTo>
                  <a:pt x="76492" y="33629"/>
                </a:lnTo>
                <a:lnTo>
                  <a:pt x="77444" y="33197"/>
                </a:lnTo>
                <a:lnTo>
                  <a:pt x="77520" y="35636"/>
                </a:lnTo>
                <a:lnTo>
                  <a:pt x="76555" y="35001"/>
                </a:lnTo>
                <a:lnTo>
                  <a:pt x="75730" y="34493"/>
                </a:lnTo>
                <a:lnTo>
                  <a:pt x="74536" y="32664"/>
                </a:lnTo>
                <a:lnTo>
                  <a:pt x="74764" y="32880"/>
                </a:lnTo>
                <a:lnTo>
                  <a:pt x="74498" y="32562"/>
                </a:lnTo>
                <a:lnTo>
                  <a:pt x="74218" y="32194"/>
                </a:lnTo>
                <a:lnTo>
                  <a:pt x="74079" y="32016"/>
                </a:lnTo>
                <a:lnTo>
                  <a:pt x="66535" y="18364"/>
                </a:lnTo>
                <a:lnTo>
                  <a:pt x="66243" y="17970"/>
                </a:lnTo>
                <a:lnTo>
                  <a:pt x="58978" y="12928"/>
                </a:lnTo>
                <a:lnTo>
                  <a:pt x="59156" y="12446"/>
                </a:lnTo>
                <a:lnTo>
                  <a:pt x="63258" y="13893"/>
                </a:lnTo>
                <a:lnTo>
                  <a:pt x="63868" y="15303"/>
                </a:lnTo>
                <a:lnTo>
                  <a:pt x="65354" y="13271"/>
                </a:lnTo>
                <a:lnTo>
                  <a:pt x="64795" y="12979"/>
                </a:lnTo>
                <a:lnTo>
                  <a:pt x="63284" y="12179"/>
                </a:lnTo>
                <a:lnTo>
                  <a:pt x="63639" y="12979"/>
                </a:lnTo>
                <a:lnTo>
                  <a:pt x="62395" y="12446"/>
                </a:lnTo>
                <a:lnTo>
                  <a:pt x="61620" y="12115"/>
                </a:lnTo>
                <a:lnTo>
                  <a:pt x="59829" y="11353"/>
                </a:lnTo>
                <a:lnTo>
                  <a:pt x="56819" y="10198"/>
                </a:lnTo>
                <a:lnTo>
                  <a:pt x="53492" y="10922"/>
                </a:lnTo>
                <a:lnTo>
                  <a:pt x="50622" y="11887"/>
                </a:lnTo>
                <a:lnTo>
                  <a:pt x="44767" y="16497"/>
                </a:lnTo>
                <a:lnTo>
                  <a:pt x="42735" y="23622"/>
                </a:lnTo>
                <a:lnTo>
                  <a:pt x="43370" y="31572"/>
                </a:lnTo>
                <a:lnTo>
                  <a:pt x="45504" y="38620"/>
                </a:lnTo>
                <a:lnTo>
                  <a:pt x="46494" y="40995"/>
                </a:lnTo>
                <a:lnTo>
                  <a:pt x="47345" y="41490"/>
                </a:lnTo>
                <a:lnTo>
                  <a:pt x="45732" y="43878"/>
                </a:lnTo>
                <a:lnTo>
                  <a:pt x="44145" y="42710"/>
                </a:lnTo>
                <a:lnTo>
                  <a:pt x="43789" y="39027"/>
                </a:lnTo>
                <a:lnTo>
                  <a:pt x="42214" y="37211"/>
                </a:lnTo>
                <a:lnTo>
                  <a:pt x="42214" y="39255"/>
                </a:lnTo>
                <a:lnTo>
                  <a:pt x="43040" y="40995"/>
                </a:lnTo>
                <a:lnTo>
                  <a:pt x="43065" y="41529"/>
                </a:lnTo>
                <a:lnTo>
                  <a:pt x="42379" y="46088"/>
                </a:lnTo>
                <a:lnTo>
                  <a:pt x="39065" y="47231"/>
                </a:lnTo>
                <a:lnTo>
                  <a:pt x="46964" y="64706"/>
                </a:lnTo>
                <a:lnTo>
                  <a:pt x="54952" y="66967"/>
                </a:lnTo>
                <a:lnTo>
                  <a:pt x="56959" y="64477"/>
                </a:lnTo>
                <a:lnTo>
                  <a:pt x="59651" y="61150"/>
                </a:lnTo>
                <a:lnTo>
                  <a:pt x="60426" y="59575"/>
                </a:lnTo>
                <a:lnTo>
                  <a:pt x="56261" y="59575"/>
                </a:lnTo>
                <a:lnTo>
                  <a:pt x="50596" y="64477"/>
                </a:lnTo>
                <a:lnTo>
                  <a:pt x="46570" y="56375"/>
                </a:lnTo>
                <a:lnTo>
                  <a:pt x="45770" y="54013"/>
                </a:lnTo>
                <a:lnTo>
                  <a:pt x="47307" y="51714"/>
                </a:lnTo>
                <a:lnTo>
                  <a:pt x="48133" y="52031"/>
                </a:lnTo>
                <a:lnTo>
                  <a:pt x="47993" y="51714"/>
                </a:lnTo>
                <a:lnTo>
                  <a:pt x="48260" y="52031"/>
                </a:lnTo>
                <a:lnTo>
                  <a:pt x="71818" y="52031"/>
                </a:lnTo>
                <a:lnTo>
                  <a:pt x="72199" y="51650"/>
                </a:lnTo>
                <a:lnTo>
                  <a:pt x="74002" y="49834"/>
                </a:lnTo>
                <a:lnTo>
                  <a:pt x="78016" y="48018"/>
                </a:lnTo>
                <a:lnTo>
                  <a:pt x="75704" y="46240"/>
                </a:lnTo>
                <a:lnTo>
                  <a:pt x="72618" y="43865"/>
                </a:lnTo>
                <a:lnTo>
                  <a:pt x="69354" y="42570"/>
                </a:lnTo>
                <a:lnTo>
                  <a:pt x="69265" y="46240"/>
                </a:lnTo>
                <a:lnTo>
                  <a:pt x="67348" y="43878"/>
                </a:lnTo>
                <a:lnTo>
                  <a:pt x="65430" y="41529"/>
                </a:lnTo>
                <a:lnTo>
                  <a:pt x="61531" y="36728"/>
                </a:lnTo>
                <a:lnTo>
                  <a:pt x="60248" y="41529"/>
                </a:lnTo>
                <a:lnTo>
                  <a:pt x="58458" y="40335"/>
                </a:lnTo>
                <a:lnTo>
                  <a:pt x="51612" y="25450"/>
                </a:lnTo>
                <a:lnTo>
                  <a:pt x="51612" y="21247"/>
                </a:lnTo>
                <a:lnTo>
                  <a:pt x="54406" y="23088"/>
                </a:lnTo>
                <a:lnTo>
                  <a:pt x="53924" y="21247"/>
                </a:lnTo>
                <a:lnTo>
                  <a:pt x="52019" y="13766"/>
                </a:lnTo>
                <a:lnTo>
                  <a:pt x="51930" y="13411"/>
                </a:lnTo>
                <a:lnTo>
                  <a:pt x="51676" y="13766"/>
                </a:lnTo>
                <a:lnTo>
                  <a:pt x="51866" y="13411"/>
                </a:lnTo>
                <a:lnTo>
                  <a:pt x="52806" y="12115"/>
                </a:lnTo>
                <a:lnTo>
                  <a:pt x="55537" y="12319"/>
                </a:lnTo>
                <a:lnTo>
                  <a:pt x="53848" y="13665"/>
                </a:lnTo>
                <a:lnTo>
                  <a:pt x="57683" y="13665"/>
                </a:lnTo>
                <a:lnTo>
                  <a:pt x="57086" y="17970"/>
                </a:lnTo>
                <a:lnTo>
                  <a:pt x="56324" y="22301"/>
                </a:lnTo>
                <a:lnTo>
                  <a:pt x="56324" y="23507"/>
                </a:lnTo>
                <a:lnTo>
                  <a:pt x="58547" y="28219"/>
                </a:lnTo>
                <a:lnTo>
                  <a:pt x="60820" y="35356"/>
                </a:lnTo>
                <a:lnTo>
                  <a:pt x="64681" y="37909"/>
                </a:lnTo>
                <a:lnTo>
                  <a:pt x="66001" y="38823"/>
                </a:lnTo>
                <a:lnTo>
                  <a:pt x="68110" y="40982"/>
                </a:lnTo>
                <a:lnTo>
                  <a:pt x="68110" y="32194"/>
                </a:lnTo>
                <a:lnTo>
                  <a:pt x="76796" y="43027"/>
                </a:lnTo>
                <a:lnTo>
                  <a:pt x="77749" y="43878"/>
                </a:lnTo>
                <a:lnTo>
                  <a:pt x="85394" y="51308"/>
                </a:lnTo>
                <a:lnTo>
                  <a:pt x="90360" y="57975"/>
                </a:lnTo>
                <a:lnTo>
                  <a:pt x="93649" y="65519"/>
                </a:lnTo>
                <a:lnTo>
                  <a:pt x="96354" y="75666"/>
                </a:lnTo>
                <a:lnTo>
                  <a:pt x="98945" y="65951"/>
                </a:lnTo>
                <a:close/>
              </a:path>
              <a:path w="126364" h="107950">
                <a:moveTo>
                  <a:pt x="111201" y="33959"/>
                </a:moveTo>
                <a:lnTo>
                  <a:pt x="109664" y="31953"/>
                </a:lnTo>
                <a:lnTo>
                  <a:pt x="101815" y="21755"/>
                </a:lnTo>
                <a:lnTo>
                  <a:pt x="103593" y="21323"/>
                </a:lnTo>
                <a:lnTo>
                  <a:pt x="95821" y="20777"/>
                </a:lnTo>
                <a:lnTo>
                  <a:pt x="86182" y="13322"/>
                </a:lnTo>
                <a:lnTo>
                  <a:pt x="84416" y="6858"/>
                </a:lnTo>
                <a:lnTo>
                  <a:pt x="77343" y="5448"/>
                </a:lnTo>
                <a:lnTo>
                  <a:pt x="81927" y="15798"/>
                </a:lnTo>
                <a:lnTo>
                  <a:pt x="88544" y="19405"/>
                </a:lnTo>
                <a:lnTo>
                  <a:pt x="95110" y="25908"/>
                </a:lnTo>
                <a:lnTo>
                  <a:pt x="93954" y="29425"/>
                </a:lnTo>
                <a:lnTo>
                  <a:pt x="102171" y="35039"/>
                </a:lnTo>
                <a:lnTo>
                  <a:pt x="111201" y="33959"/>
                </a:lnTo>
                <a:close/>
              </a:path>
              <a:path w="126364" h="107950">
                <a:moveTo>
                  <a:pt x="126352" y="40881"/>
                </a:moveTo>
                <a:lnTo>
                  <a:pt x="125336" y="34442"/>
                </a:lnTo>
                <a:lnTo>
                  <a:pt x="123278" y="26733"/>
                </a:lnTo>
                <a:lnTo>
                  <a:pt x="119900" y="19939"/>
                </a:lnTo>
                <a:lnTo>
                  <a:pt x="113487" y="10210"/>
                </a:lnTo>
                <a:lnTo>
                  <a:pt x="112280" y="11518"/>
                </a:lnTo>
                <a:lnTo>
                  <a:pt x="108686" y="7721"/>
                </a:lnTo>
                <a:lnTo>
                  <a:pt x="99961" y="2870"/>
                </a:lnTo>
                <a:lnTo>
                  <a:pt x="89611" y="0"/>
                </a:lnTo>
                <a:lnTo>
                  <a:pt x="80556" y="1549"/>
                </a:lnTo>
                <a:lnTo>
                  <a:pt x="84620" y="5829"/>
                </a:lnTo>
                <a:lnTo>
                  <a:pt x="93446" y="13042"/>
                </a:lnTo>
                <a:lnTo>
                  <a:pt x="102247" y="18542"/>
                </a:lnTo>
                <a:lnTo>
                  <a:pt x="106273" y="17703"/>
                </a:lnTo>
                <a:lnTo>
                  <a:pt x="106349" y="7810"/>
                </a:lnTo>
                <a:lnTo>
                  <a:pt x="112026" y="11798"/>
                </a:lnTo>
                <a:lnTo>
                  <a:pt x="106476" y="17818"/>
                </a:lnTo>
                <a:lnTo>
                  <a:pt x="109004" y="22796"/>
                </a:lnTo>
                <a:lnTo>
                  <a:pt x="109296" y="24650"/>
                </a:lnTo>
                <a:lnTo>
                  <a:pt x="115887" y="33032"/>
                </a:lnTo>
                <a:lnTo>
                  <a:pt x="117081" y="32766"/>
                </a:lnTo>
                <a:lnTo>
                  <a:pt x="120599" y="43967"/>
                </a:lnTo>
                <a:lnTo>
                  <a:pt x="121234" y="46024"/>
                </a:lnTo>
                <a:lnTo>
                  <a:pt x="123444" y="51371"/>
                </a:lnTo>
                <a:lnTo>
                  <a:pt x="124066" y="54533"/>
                </a:lnTo>
                <a:lnTo>
                  <a:pt x="126352" y="47078"/>
                </a:lnTo>
                <a:lnTo>
                  <a:pt x="126352" y="40881"/>
                </a:lnTo>
                <a:close/>
              </a:path>
            </a:pathLst>
          </a:custGeom>
          <a:solidFill>
            <a:srgbClr val="CE8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3" name="bg object 213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9450553" y="790448"/>
            <a:ext cx="5299448" cy="2175734"/>
          </a:xfrm>
          <a:prstGeom prst="rect">
            <a:avLst/>
          </a:prstGeom>
        </p:spPr>
      </p:pic>
      <p:pic>
        <p:nvPicPr>
          <p:cNvPr id="214" name="bg object 214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4724939" y="992012"/>
            <a:ext cx="5109964" cy="1505659"/>
          </a:xfrm>
          <a:prstGeom prst="rect">
            <a:avLst/>
          </a:prstGeom>
        </p:spPr>
      </p:pic>
      <p:sp>
        <p:nvSpPr>
          <p:cNvPr id="215" name="bg object 215"/>
          <p:cNvSpPr/>
          <p:nvPr/>
        </p:nvSpPr>
        <p:spPr>
          <a:xfrm>
            <a:off x="408588" y="845178"/>
            <a:ext cx="2612390" cy="2159635"/>
          </a:xfrm>
          <a:custGeom>
            <a:avLst/>
            <a:gdLst/>
            <a:ahLst/>
            <a:cxnLst/>
            <a:rect l="l" t="t" r="r" b="b"/>
            <a:pathLst>
              <a:path w="2612390" h="2159635">
                <a:moveTo>
                  <a:pt x="2591401" y="0"/>
                </a:moveTo>
                <a:lnTo>
                  <a:pt x="779760" y="0"/>
                </a:lnTo>
                <a:lnTo>
                  <a:pt x="772232" y="5130"/>
                </a:lnTo>
                <a:lnTo>
                  <a:pt x="769111" y="12931"/>
                </a:lnTo>
                <a:lnTo>
                  <a:pt x="1302" y="2131149"/>
                </a:lnTo>
                <a:lnTo>
                  <a:pt x="0" y="2141569"/>
                </a:lnTo>
                <a:lnTo>
                  <a:pt x="3633" y="2150556"/>
                </a:lnTo>
                <a:lnTo>
                  <a:pt x="10842" y="2156863"/>
                </a:lnTo>
                <a:lnTo>
                  <a:pt x="20265" y="2159243"/>
                </a:lnTo>
                <a:lnTo>
                  <a:pt x="23291" y="2159243"/>
                </a:lnTo>
                <a:lnTo>
                  <a:pt x="26411" y="2158552"/>
                </a:lnTo>
                <a:lnTo>
                  <a:pt x="29500" y="2157012"/>
                </a:lnTo>
                <a:lnTo>
                  <a:pt x="52017" y="2144238"/>
                </a:lnTo>
                <a:lnTo>
                  <a:pt x="18558" y="2144238"/>
                </a:lnTo>
                <a:lnTo>
                  <a:pt x="16799" y="2143233"/>
                </a:lnTo>
                <a:lnTo>
                  <a:pt x="14202" y="2139400"/>
                </a:lnTo>
                <a:lnTo>
                  <a:pt x="15009" y="2137359"/>
                </a:lnTo>
                <a:lnTo>
                  <a:pt x="15417" y="2136270"/>
                </a:lnTo>
                <a:lnTo>
                  <a:pt x="783048" y="18502"/>
                </a:lnTo>
                <a:lnTo>
                  <a:pt x="783907" y="16376"/>
                </a:lnTo>
                <a:lnTo>
                  <a:pt x="785907" y="14994"/>
                </a:lnTo>
                <a:lnTo>
                  <a:pt x="2610785" y="14994"/>
                </a:lnTo>
                <a:lnTo>
                  <a:pt x="2610283" y="12510"/>
                </a:lnTo>
                <a:lnTo>
                  <a:pt x="2605892" y="5999"/>
                </a:lnTo>
                <a:lnTo>
                  <a:pt x="2599378" y="1609"/>
                </a:lnTo>
                <a:lnTo>
                  <a:pt x="2591401" y="0"/>
                </a:lnTo>
                <a:close/>
              </a:path>
              <a:path w="2612390" h="2159635">
                <a:moveTo>
                  <a:pt x="2610785" y="14994"/>
                </a:moveTo>
                <a:lnTo>
                  <a:pt x="2594428" y="14994"/>
                </a:lnTo>
                <a:lnTo>
                  <a:pt x="2596888" y="17454"/>
                </a:lnTo>
                <a:lnTo>
                  <a:pt x="2596888" y="682136"/>
                </a:lnTo>
                <a:lnTo>
                  <a:pt x="2595726" y="684021"/>
                </a:lnTo>
                <a:lnTo>
                  <a:pt x="2593496" y="685130"/>
                </a:lnTo>
                <a:lnTo>
                  <a:pt x="22516" y="2143725"/>
                </a:lnTo>
                <a:lnTo>
                  <a:pt x="21741" y="2144070"/>
                </a:lnTo>
                <a:lnTo>
                  <a:pt x="21009" y="2144238"/>
                </a:lnTo>
                <a:lnTo>
                  <a:pt x="52017" y="2144238"/>
                </a:lnTo>
                <a:lnTo>
                  <a:pt x="2600553" y="698376"/>
                </a:lnTo>
                <a:lnTo>
                  <a:pt x="2607516" y="694921"/>
                </a:lnTo>
                <a:lnTo>
                  <a:pt x="2611893" y="687821"/>
                </a:lnTo>
                <a:lnTo>
                  <a:pt x="2611893" y="20481"/>
                </a:lnTo>
                <a:lnTo>
                  <a:pt x="2610785" y="14994"/>
                </a:lnTo>
                <a:close/>
              </a:path>
            </a:pathLst>
          </a:custGeom>
          <a:solidFill>
            <a:srgbClr val="2B317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6" name="bg object 21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436258" y="1064466"/>
            <a:ext cx="111239" cy="137754"/>
          </a:xfrm>
          <a:prstGeom prst="rect">
            <a:avLst/>
          </a:prstGeom>
        </p:spPr>
      </p:pic>
      <p:pic>
        <p:nvPicPr>
          <p:cNvPr id="217" name="bg object 217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570346" y="1066298"/>
            <a:ext cx="98803" cy="134079"/>
          </a:xfrm>
          <a:prstGeom prst="rect">
            <a:avLst/>
          </a:prstGeom>
        </p:spPr>
      </p:pic>
      <p:pic>
        <p:nvPicPr>
          <p:cNvPr id="218" name="bg object 218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1688380" y="1064466"/>
            <a:ext cx="459332" cy="137754"/>
          </a:xfrm>
          <a:prstGeom prst="rect">
            <a:avLst/>
          </a:prstGeom>
        </p:spPr>
      </p:pic>
      <p:pic>
        <p:nvPicPr>
          <p:cNvPr id="219" name="bg object 219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2170756" y="1065761"/>
            <a:ext cx="352092" cy="134620"/>
          </a:xfrm>
          <a:prstGeom prst="rect">
            <a:avLst/>
          </a:prstGeom>
        </p:spPr>
      </p:pic>
      <p:pic>
        <p:nvPicPr>
          <p:cNvPr id="220" name="bg object 220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2549800" y="1066302"/>
            <a:ext cx="105431" cy="134079"/>
          </a:xfrm>
          <a:prstGeom prst="rect">
            <a:avLst/>
          </a:prstGeom>
        </p:spPr>
      </p:pic>
      <p:sp>
        <p:nvSpPr>
          <p:cNvPr id="221" name="bg object 221"/>
          <p:cNvSpPr/>
          <p:nvPr/>
        </p:nvSpPr>
        <p:spPr>
          <a:xfrm>
            <a:off x="408698" y="1066869"/>
            <a:ext cx="2366645" cy="1937385"/>
          </a:xfrm>
          <a:custGeom>
            <a:avLst/>
            <a:gdLst/>
            <a:ahLst/>
            <a:cxnLst/>
            <a:rect l="l" t="t" r="r" b="b"/>
            <a:pathLst>
              <a:path w="2366645" h="1937385">
                <a:moveTo>
                  <a:pt x="2361552" y="114300"/>
                </a:moveTo>
                <a:lnTo>
                  <a:pt x="2297188" y="114300"/>
                </a:lnTo>
                <a:lnTo>
                  <a:pt x="2297188" y="73660"/>
                </a:lnTo>
                <a:lnTo>
                  <a:pt x="2352243" y="73660"/>
                </a:lnTo>
                <a:lnTo>
                  <a:pt x="2352243" y="54610"/>
                </a:lnTo>
                <a:lnTo>
                  <a:pt x="2297188" y="54610"/>
                </a:lnTo>
                <a:lnTo>
                  <a:pt x="2297188" y="17780"/>
                </a:lnTo>
                <a:lnTo>
                  <a:pt x="2360917" y="17780"/>
                </a:lnTo>
                <a:lnTo>
                  <a:pt x="2360917" y="0"/>
                </a:lnTo>
                <a:lnTo>
                  <a:pt x="2273884" y="0"/>
                </a:lnTo>
                <a:lnTo>
                  <a:pt x="2273884" y="17780"/>
                </a:lnTo>
                <a:lnTo>
                  <a:pt x="2273884" y="54610"/>
                </a:lnTo>
                <a:lnTo>
                  <a:pt x="2273884" y="73660"/>
                </a:lnTo>
                <a:lnTo>
                  <a:pt x="2273884" y="114300"/>
                </a:lnTo>
                <a:lnTo>
                  <a:pt x="2273884" y="133350"/>
                </a:lnTo>
                <a:lnTo>
                  <a:pt x="2361552" y="133350"/>
                </a:lnTo>
                <a:lnTo>
                  <a:pt x="2361552" y="114300"/>
                </a:lnTo>
                <a:close/>
              </a:path>
              <a:path w="2366645" h="1937385">
                <a:moveTo>
                  <a:pt x="2366048" y="327406"/>
                </a:moveTo>
                <a:lnTo>
                  <a:pt x="2364448" y="319430"/>
                </a:lnTo>
                <a:lnTo>
                  <a:pt x="2360066" y="312928"/>
                </a:lnTo>
                <a:lnTo>
                  <a:pt x="2353551" y="308533"/>
                </a:lnTo>
                <a:lnTo>
                  <a:pt x="2345575" y="306933"/>
                </a:lnTo>
                <a:lnTo>
                  <a:pt x="753529" y="306933"/>
                </a:lnTo>
                <a:lnTo>
                  <a:pt x="746290" y="311531"/>
                </a:lnTo>
                <a:lnTo>
                  <a:pt x="742924" y="318744"/>
                </a:lnTo>
                <a:lnTo>
                  <a:pt x="1651" y="1908378"/>
                </a:lnTo>
                <a:lnTo>
                  <a:pt x="0" y="1920595"/>
                </a:lnTo>
                <a:lnTo>
                  <a:pt x="5130" y="1930869"/>
                </a:lnTo>
                <a:lnTo>
                  <a:pt x="14909" y="1936877"/>
                </a:lnTo>
                <a:lnTo>
                  <a:pt x="27203" y="1936280"/>
                </a:lnTo>
                <a:lnTo>
                  <a:pt x="2360663" y="1086967"/>
                </a:lnTo>
                <a:lnTo>
                  <a:pt x="2366048" y="1079296"/>
                </a:lnTo>
                <a:lnTo>
                  <a:pt x="2366048" y="327406"/>
                </a:lnTo>
                <a:close/>
              </a:path>
            </a:pathLst>
          </a:custGeom>
          <a:solidFill>
            <a:srgbClr val="2B31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1191040" y="1412400"/>
            <a:ext cx="1539240" cy="701040"/>
          </a:xfrm>
          <a:custGeom>
            <a:avLst/>
            <a:gdLst/>
            <a:ahLst/>
            <a:cxnLst/>
            <a:rect l="l" t="t" r="r" b="b"/>
            <a:pathLst>
              <a:path w="1539239" h="701039">
                <a:moveTo>
                  <a:pt x="1334776" y="493765"/>
                </a:moveTo>
                <a:lnTo>
                  <a:pt x="1306117" y="493765"/>
                </a:lnTo>
                <a:lnTo>
                  <a:pt x="1306117" y="698533"/>
                </a:lnTo>
                <a:lnTo>
                  <a:pt x="1339173" y="698533"/>
                </a:lnTo>
                <a:lnTo>
                  <a:pt x="1360702" y="623342"/>
                </a:lnTo>
                <a:lnTo>
                  <a:pt x="1334776" y="623342"/>
                </a:lnTo>
                <a:lnTo>
                  <a:pt x="1334776" y="493765"/>
                </a:lnTo>
                <a:close/>
              </a:path>
              <a:path w="1539239" h="701039">
                <a:moveTo>
                  <a:pt x="1408218" y="554307"/>
                </a:moveTo>
                <a:lnTo>
                  <a:pt x="1379225" y="554307"/>
                </a:lnTo>
                <a:lnTo>
                  <a:pt x="1379225" y="698533"/>
                </a:lnTo>
                <a:lnTo>
                  <a:pt x="1408218" y="698533"/>
                </a:lnTo>
                <a:lnTo>
                  <a:pt x="1408218" y="554307"/>
                </a:lnTo>
                <a:close/>
              </a:path>
              <a:path w="1539239" h="701039">
                <a:moveTo>
                  <a:pt x="1408218" y="493765"/>
                </a:moveTo>
                <a:lnTo>
                  <a:pt x="1372816" y="493765"/>
                </a:lnTo>
                <a:lnTo>
                  <a:pt x="1346503" y="578306"/>
                </a:lnTo>
                <a:lnTo>
                  <a:pt x="1334776" y="623342"/>
                </a:lnTo>
                <a:lnTo>
                  <a:pt x="1360702" y="623342"/>
                </a:lnTo>
                <a:lnTo>
                  <a:pt x="1366063" y="604620"/>
                </a:lnTo>
                <a:lnTo>
                  <a:pt x="1379225" y="554307"/>
                </a:lnTo>
                <a:lnTo>
                  <a:pt x="1408218" y="554307"/>
                </a:lnTo>
                <a:lnTo>
                  <a:pt x="1408218" y="493765"/>
                </a:lnTo>
                <a:close/>
              </a:path>
              <a:path w="1539239" h="701039">
                <a:moveTo>
                  <a:pt x="1235218" y="491430"/>
                </a:moveTo>
                <a:lnTo>
                  <a:pt x="1214396" y="494865"/>
                </a:lnTo>
                <a:lnTo>
                  <a:pt x="1199388" y="504881"/>
                </a:lnTo>
                <a:lnTo>
                  <a:pt x="1190304" y="521039"/>
                </a:lnTo>
                <a:lnTo>
                  <a:pt x="1187251" y="542904"/>
                </a:lnTo>
                <a:lnTo>
                  <a:pt x="1187251" y="649383"/>
                </a:lnTo>
                <a:lnTo>
                  <a:pt x="1190304" y="671248"/>
                </a:lnTo>
                <a:lnTo>
                  <a:pt x="1199388" y="687407"/>
                </a:lnTo>
                <a:lnTo>
                  <a:pt x="1214396" y="697422"/>
                </a:lnTo>
                <a:lnTo>
                  <a:pt x="1235218" y="700858"/>
                </a:lnTo>
                <a:lnTo>
                  <a:pt x="1256036" y="697422"/>
                </a:lnTo>
                <a:lnTo>
                  <a:pt x="1271045" y="687407"/>
                </a:lnTo>
                <a:lnTo>
                  <a:pt x="1280086" y="671330"/>
                </a:lnTo>
                <a:lnTo>
                  <a:pt x="1236108" y="671330"/>
                </a:lnTo>
                <a:lnTo>
                  <a:pt x="1229174" y="670277"/>
                </a:lnTo>
                <a:lnTo>
                  <a:pt x="1223914" y="666863"/>
                </a:lnTo>
                <a:lnTo>
                  <a:pt x="1220575" y="660706"/>
                </a:lnTo>
                <a:lnTo>
                  <a:pt x="1219407" y="651425"/>
                </a:lnTo>
                <a:lnTo>
                  <a:pt x="1219407" y="540852"/>
                </a:lnTo>
                <a:lnTo>
                  <a:pt x="1220575" y="531528"/>
                </a:lnTo>
                <a:lnTo>
                  <a:pt x="1223914" y="525278"/>
                </a:lnTo>
                <a:lnTo>
                  <a:pt x="1229174" y="521770"/>
                </a:lnTo>
                <a:lnTo>
                  <a:pt x="1236108" y="520675"/>
                </a:lnTo>
                <a:lnTo>
                  <a:pt x="1279927" y="520675"/>
                </a:lnTo>
                <a:lnTo>
                  <a:pt x="1271045" y="504881"/>
                </a:lnTo>
                <a:lnTo>
                  <a:pt x="1256036" y="494865"/>
                </a:lnTo>
                <a:lnTo>
                  <a:pt x="1235218" y="491430"/>
                </a:lnTo>
                <a:close/>
              </a:path>
              <a:path w="1539239" h="701039">
                <a:moveTo>
                  <a:pt x="1283186" y="622180"/>
                </a:moveTo>
                <a:lnTo>
                  <a:pt x="1252757" y="622180"/>
                </a:lnTo>
                <a:lnTo>
                  <a:pt x="1252757" y="651425"/>
                </a:lnTo>
                <a:lnTo>
                  <a:pt x="1251596" y="660706"/>
                </a:lnTo>
                <a:lnTo>
                  <a:pt x="1248273" y="666863"/>
                </a:lnTo>
                <a:lnTo>
                  <a:pt x="1243030" y="670277"/>
                </a:lnTo>
                <a:lnTo>
                  <a:pt x="1236108" y="671330"/>
                </a:lnTo>
                <a:lnTo>
                  <a:pt x="1280086" y="671330"/>
                </a:lnTo>
                <a:lnTo>
                  <a:pt x="1283186" y="649383"/>
                </a:lnTo>
                <a:lnTo>
                  <a:pt x="1283186" y="622180"/>
                </a:lnTo>
                <a:close/>
              </a:path>
              <a:path w="1539239" h="701039">
                <a:moveTo>
                  <a:pt x="1279927" y="520675"/>
                </a:moveTo>
                <a:lnTo>
                  <a:pt x="1236108" y="520675"/>
                </a:lnTo>
                <a:lnTo>
                  <a:pt x="1243030" y="521770"/>
                </a:lnTo>
                <a:lnTo>
                  <a:pt x="1248273" y="525278"/>
                </a:lnTo>
                <a:lnTo>
                  <a:pt x="1251596" y="531528"/>
                </a:lnTo>
                <a:lnTo>
                  <a:pt x="1252757" y="540852"/>
                </a:lnTo>
                <a:lnTo>
                  <a:pt x="1252757" y="562799"/>
                </a:lnTo>
                <a:lnTo>
                  <a:pt x="1283186" y="562799"/>
                </a:lnTo>
                <a:lnTo>
                  <a:pt x="1283186" y="542904"/>
                </a:lnTo>
                <a:lnTo>
                  <a:pt x="1280132" y="521039"/>
                </a:lnTo>
                <a:lnTo>
                  <a:pt x="1279927" y="520675"/>
                </a:lnTo>
                <a:close/>
              </a:path>
              <a:path w="1539239" h="701039">
                <a:moveTo>
                  <a:pt x="1117494" y="491430"/>
                </a:moveTo>
                <a:lnTo>
                  <a:pt x="1096681" y="494865"/>
                </a:lnTo>
                <a:lnTo>
                  <a:pt x="1081672" y="504881"/>
                </a:lnTo>
                <a:lnTo>
                  <a:pt x="1072583" y="521039"/>
                </a:lnTo>
                <a:lnTo>
                  <a:pt x="1069527" y="542904"/>
                </a:lnTo>
                <a:lnTo>
                  <a:pt x="1069527" y="649383"/>
                </a:lnTo>
                <a:lnTo>
                  <a:pt x="1072583" y="671248"/>
                </a:lnTo>
                <a:lnTo>
                  <a:pt x="1081672" y="687407"/>
                </a:lnTo>
                <a:lnTo>
                  <a:pt x="1096681" y="697422"/>
                </a:lnTo>
                <a:lnTo>
                  <a:pt x="1117494" y="700858"/>
                </a:lnTo>
                <a:lnTo>
                  <a:pt x="1138318" y="697422"/>
                </a:lnTo>
                <a:lnTo>
                  <a:pt x="1153330" y="687407"/>
                </a:lnTo>
                <a:lnTo>
                  <a:pt x="1162372" y="671330"/>
                </a:lnTo>
                <a:lnTo>
                  <a:pt x="1118384" y="671330"/>
                </a:lnTo>
                <a:lnTo>
                  <a:pt x="1111470" y="670277"/>
                </a:lnTo>
                <a:lnTo>
                  <a:pt x="1106222" y="666863"/>
                </a:lnTo>
                <a:lnTo>
                  <a:pt x="1102891" y="660706"/>
                </a:lnTo>
                <a:lnTo>
                  <a:pt x="1101725" y="651425"/>
                </a:lnTo>
                <a:lnTo>
                  <a:pt x="1101725" y="540852"/>
                </a:lnTo>
                <a:lnTo>
                  <a:pt x="1102891" y="531528"/>
                </a:lnTo>
                <a:lnTo>
                  <a:pt x="1106222" y="525278"/>
                </a:lnTo>
                <a:lnTo>
                  <a:pt x="1111470" y="521770"/>
                </a:lnTo>
                <a:lnTo>
                  <a:pt x="1118384" y="520675"/>
                </a:lnTo>
                <a:lnTo>
                  <a:pt x="1162213" y="520675"/>
                </a:lnTo>
                <a:lnTo>
                  <a:pt x="1153330" y="504881"/>
                </a:lnTo>
                <a:lnTo>
                  <a:pt x="1138318" y="494865"/>
                </a:lnTo>
                <a:lnTo>
                  <a:pt x="1117494" y="491430"/>
                </a:lnTo>
                <a:close/>
              </a:path>
              <a:path w="1539239" h="701039">
                <a:moveTo>
                  <a:pt x="1165472" y="622180"/>
                </a:moveTo>
                <a:lnTo>
                  <a:pt x="1135054" y="622180"/>
                </a:lnTo>
                <a:lnTo>
                  <a:pt x="1135054" y="651425"/>
                </a:lnTo>
                <a:lnTo>
                  <a:pt x="1133888" y="660706"/>
                </a:lnTo>
                <a:lnTo>
                  <a:pt x="1130555" y="666863"/>
                </a:lnTo>
                <a:lnTo>
                  <a:pt x="1125305" y="670277"/>
                </a:lnTo>
                <a:lnTo>
                  <a:pt x="1118384" y="671330"/>
                </a:lnTo>
                <a:lnTo>
                  <a:pt x="1162372" y="671330"/>
                </a:lnTo>
                <a:lnTo>
                  <a:pt x="1165472" y="649383"/>
                </a:lnTo>
                <a:lnTo>
                  <a:pt x="1165472" y="622180"/>
                </a:lnTo>
                <a:close/>
              </a:path>
              <a:path w="1539239" h="701039">
                <a:moveTo>
                  <a:pt x="1162213" y="520675"/>
                </a:moveTo>
                <a:lnTo>
                  <a:pt x="1118384" y="520675"/>
                </a:lnTo>
                <a:lnTo>
                  <a:pt x="1125305" y="521770"/>
                </a:lnTo>
                <a:lnTo>
                  <a:pt x="1130555" y="525278"/>
                </a:lnTo>
                <a:lnTo>
                  <a:pt x="1133888" y="531528"/>
                </a:lnTo>
                <a:lnTo>
                  <a:pt x="1135054" y="540852"/>
                </a:lnTo>
                <a:lnTo>
                  <a:pt x="1135054" y="562799"/>
                </a:lnTo>
                <a:lnTo>
                  <a:pt x="1165472" y="562799"/>
                </a:lnTo>
                <a:lnTo>
                  <a:pt x="1165472" y="542904"/>
                </a:lnTo>
                <a:lnTo>
                  <a:pt x="1162418" y="521039"/>
                </a:lnTo>
                <a:lnTo>
                  <a:pt x="1162213" y="520675"/>
                </a:lnTo>
                <a:close/>
              </a:path>
              <a:path w="1539239" h="701039">
                <a:moveTo>
                  <a:pt x="881899" y="493765"/>
                </a:moveTo>
                <a:lnTo>
                  <a:pt x="834519" y="493765"/>
                </a:lnTo>
                <a:lnTo>
                  <a:pt x="834519" y="698533"/>
                </a:lnTo>
                <a:lnTo>
                  <a:pt x="866706" y="698533"/>
                </a:lnTo>
                <a:lnTo>
                  <a:pt x="866706" y="621604"/>
                </a:lnTo>
                <a:lnTo>
                  <a:pt x="881899" y="621604"/>
                </a:lnTo>
                <a:lnTo>
                  <a:pt x="902977" y="618302"/>
                </a:lnTo>
                <a:lnTo>
                  <a:pt x="917964" y="608583"/>
                </a:lnTo>
                <a:lnTo>
                  <a:pt x="926916" y="592723"/>
                </a:lnTo>
                <a:lnTo>
                  <a:pt x="926967" y="592348"/>
                </a:lnTo>
                <a:lnTo>
                  <a:pt x="866706" y="592348"/>
                </a:lnTo>
                <a:lnTo>
                  <a:pt x="866706" y="523010"/>
                </a:lnTo>
                <a:lnTo>
                  <a:pt x="926966" y="523010"/>
                </a:lnTo>
                <a:lnTo>
                  <a:pt x="926916" y="522641"/>
                </a:lnTo>
                <a:lnTo>
                  <a:pt x="917964" y="506781"/>
                </a:lnTo>
                <a:lnTo>
                  <a:pt x="902977" y="497064"/>
                </a:lnTo>
                <a:lnTo>
                  <a:pt x="881899" y="493765"/>
                </a:lnTo>
                <a:close/>
              </a:path>
              <a:path w="1539239" h="701039">
                <a:moveTo>
                  <a:pt x="926966" y="523010"/>
                </a:moveTo>
                <a:lnTo>
                  <a:pt x="892161" y="523010"/>
                </a:lnTo>
                <a:lnTo>
                  <a:pt x="897710" y="527690"/>
                </a:lnTo>
                <a:lnTo>
                  <a:pt x="897710" y="587657"/>
                </a:lnTo>
                <a:lnTo>
                  <a:pt x="892161" y="592348"/>
                </a:lnTo>
                <a:lnTo>
                  <a:pt x="926967" y="592348"/>
                </a:lnTo>
                <a:lnTo>
                  <a:pt x="929887" y="570998"/>
                </a:lnTo>
                <a:lnTo>
                  <a:pt x="929887" y="544370"/>
                </a:lnTo>
                <a:lnTo>
                  <a:pt x="926966" y="523010"/>
                </a:lnTo>
                <a:close/>
              </a:path>
              <a:path w="1539239" h="701039">
                <a:moveTo>
                  <a:pt x="998409" y="491430"/>
                </a:moveTo>
                <a:lnTo>
                  <a:pt x="977443" y="494865"/>
                </a:lnTo>
                <a:lnTo>
                  <a:pt x="962130" y="504881"/>
                </a:lnTo>
                <a:lnTo>
                  <a:pt x="952742" y="521039"/>
                </a:lnTo>
                <a:lnTo>
                  <a:pt x="949552" y="542904"/>
                </a:lnTo>
                <a:lnTo>
                  <a:pt x="949552" y="649383"/>
                </a:lnTo>
                <a:lnTo>
                  <a:pt x="952742" y="671248"/>
                </a:lnTo>
                <a:lnTo>
                  <a:pt x="962130" y="687407"/>
                </a:lnTo>
                <a:lnTo>
                  <a:pt x="977443" y="697422"/>
                </a:lnTo>
                <a:lnTo>
                  <a:pt x="998409" y="700858"/>
                </a:lnTo>
                <a:lnTo>
                  <a:pt x="1019362" y="697422"/>
                </a:lnTo>
                <a:lnTo>
                  <a:pt x="1034670" y="687407"/>
                </a:lnTo>
                <a:lnTo>
                  <a:pt x="1043844" y="671613"/>
                </a:lnTo>
                <a:lnTo>
                  <a:pt x="998409" y="671613"/>
                </a:lnTo>
                <a:lnTo>
                  <a:pt x="991472" y="670515"/>
                </a:lnTo>
                <a:lnTo>
                  <a:pt x="986216" y="667004"/>
                </a:lnTo>
                <a:lnTo>
                  <a:pt x="982883" y="660750"/>
                </a:lnTo>
                <a:lnTo>
                  <a:pt x="981718" y="651425"/>
                </a:lnTo>
                <a:lnTo>
                  <a:pt x="981718" y="540852"/>
                </a:lnTo>
                <a:lnTo>
                  <a:pt x="982883" y="531528"/>
                </a:lnTo>
                <a:lnTo>
                  <a:pt x="986216" y="525278"/>
                </a:lnTo>
                <a:lnTo>
                  <a:pt x="991472" y="521770"/>
                </a:lnTo>
                <a:lnTo>
                  <a:pt x="998409" y="520675"/>
                </a:lnTo>
                <a:lnTo>
                  <a:pt x="1043844" y="520675"/>
                </a:lnTo>
                <a:lnTo>
                  <a:pt x="1034670" y="504881"/>
                </a:lnTo>
                <a:lnTo>
                  <a:pt x="1019362" y="494865"/>
                </a:lnTo>
                <a:lnTo>
                  <a:pt x="998409" y="491430"/>
                </a:lnTo>
                <a:close/>
              </a:path>
              <a:path w="1539239" h="701039">
                <a:moveTo>
                  <a:pt x="1043844" y="520675"/>
                </a:moveTo>
                <a:lnTo>
                  <a:pt x="998409" y="520675"/>
                </a:lnTo>
                <a:lnTo>
                  <a:pt x="1005323" y="521770"/>
                </a:lnTo>
                <a:lnTo>
                  <a:pt x="1010571" y="525278"/>
                </a:lnTo>
                <a:lnTo>
                  <a:pt x="1013902" y="531528"/>
                </a:lnTo>
                <a:lnTo>
                  <a:pt x="1015068" y="540852"/>
                </a:lnTo>
                <a:lnTo>
                  <a:pt x="1015068" y="651425"/>
                </a:lnTo>
                <a:lnTo>
                  <a:pt x="1013902" y="660750"/>
                </a:lnTo>
                <a:lnTo>
                  <a:pt x="1010571" y="667004"/>
                </a:lnTo>
                <a:lnTo>
                  <a:pt x="1005323" y="670515"/>
                </a:lnTo>
                <a:lnTo>
                  <a:pt x="998409" y="671613"/>
                </a:lnTo>
                <a:lnTo>
                  <a:pt x="1043844" y="671613"/>
                </a:lnTo>
                <a:lnTo>
                  <a:pt x="1044055" y="671248"/>
                </a:lnTo>
                <a:lnTo>
                  <a:pt x="1047245" y="649383"/>
                </a:lnTo>
                <a:lnTo>
                  <a:pt x="1047245" y="542904"/>
                </a:lnTo>
                <a:lnTo>
                  <a:pt x="1044055" y="521039"/>
                </a:lnTo>
                <a:lnTo>
                  <a:pt x="1043844" y="520675"/>
                </a:lnTo>
                <a:close/>
              </a:path>
              <a:path w="1539239" h="701039">
                <a:moveTo>
                  <a:pt x="1462290" y="493765"/>
                </a:moveTo>
                <a:lnTo>
                  <a:pt x="1433610" y="493765"/>
                </a:lnTo>
                <a:lnTo>
                  <a:pt x="1433610" y="698533"/>
                </a:lnTo>
                <a:lnTo>
                  <a:pt x="1466688" y="698533"/>
                </a:lnTo>
                <a:lnTo>
                  <a:pt x="1488217" y="623342"/>
                </a:lnTo>
                <a:lnTo>
                  <a:pt x="1462290" y="623342"/>
                </a:lnTo>
                <a:lnTo>
                  <a:pt x="1462290" y="493765"/>
                </a:lnTo>
                <a:close/>
              </a:path>
              <a:path w="1539239" h="701039">
                <a:moveTo>
                  <a:pt x="1535733" y="554307"/>
                </a:moveTo>
                <a:lnTo>
                  <a:pt x="1506749" y="554307"/>
                </a:lnTo>
                <a:lnTo>
                  <a:pt x="1506749" y="698533"/>
                </a:lnTo>
                <a:lnTo>
                  <a:pt x="1535733" y="698533"/>
                </a:lnTo>
                <a:lnTo>
                  <a:pt x="1535733" y="554307"/>
                </a:lnTo>
                <a:close/>
              </a:path>
              <a:path w="1539239" h="701039">
                <a:moveTo>
                  <a:pt x="1535733" y="493765"/>
                </a:moveTo>
                <a:lnTo>
                  <a:pt x="1500331" y="493765"/>
                </a:lnTo>
                <a:lnTo>
                  <a:pt x="1473976" y="578306"/>
                </a:lnTo>
                <a:lnTo>
                  <a:pt x="1462290" y="623342"/>
                </a:lnTo>
                <a:lnTo>
                  <a:pt x="1488217" y="623342"/>
                </a:lnTo>
                <a:lnTo>
                  <a:pt x="1493577" y="604620"/>
                </a:lnTo>
                <a:lnTo>
                  <a:pt x="1506749" y="554307"/>
                </a:lnTo>
                <a:lnTo>
                  <a:pt x="1535733" y="554307"/>
                </a:lnTo>
                <a:lnTo>
                  <a:pt x="1535733" y="493765"/>
                </a:lnTo>
                <a:close/>
              </a:path>
              <a:path w="1539239" h="701039">
                <a:moveTo>
                  <a:pt x="963122" y="245699"/>
                </a:moveTo>
                <a:lnTo>
                  <a:pt x="942156" y="249138"/>
                </a:lnTo>
                <a:lnTo>
                  <a:pt x="926843" y="259160"/>
                </a:lnTo>
                <a:lnTo>
                  <a:pt x="917455" y="275326"/>
                </a:lnTo>
                <a:lnTo>
                  <a:pt x="914265" y="297195"/>
                </a:lnTo>
                <a:lnTo>
                  <a:pt x="914265" y="403673"/>
                </a:lnTo>
                <a:lnTo>
                  <a:pt x="917455" y="425538"/>
                </a:lnTo>
                <a:lnTo>
                  <a:pt x="926843" y="441697"/>
                </a:lnTo>
                <a:lnTo>
                  <a:pt x="942156" y="451712"/>
                </a:lnTo>
                <a:lnTo>
                  <a:pt x="963122" y="455148"/>
                </a:lnTo>
                <a:lnTo>
                  <a:pt x="984088" y="451712"/>
                </a:lnTo>
                <a:lnTo>
                  <a:pt x="999401" y="441697"/>
                </a:lnTo>
                <a:lnTo>
                  <a:pt x="1008583" y="425892"/>
                </a:lnTo>
                <a:lnTo>
                  <a:pt x="963122" y="425892"/>
                </a:lnTo>
                <a:lnTo>
                  <a:pt x="956194" y="424797"/>
                </a:lnTo>
                <a:lnTo>
                  <a:pt x="950937" y="421289"/>
                </a:lnTo>
                <a:lnTo>
                  <a:pt x="947599" y="415039"/>
                </a:lnTo>
                <a:lnTo>
                  <a:pt x="946431" y="405715"/>
                </a:lnTo>
                <a:lnTo>
                  <a:pt x="946431" y="295142"/>
                </a:lnTo>
                <a:lnTo>
                  <a:pt x="947599" y="285823"/>
                </a:lnTo>
                <a:lnTo>
                  <a:pt x="950937" y="279572"/>
                </a:lnTo>
                <a:lnTo>
                  <a:pt x="956194" y="276062"/>
                </a:lnTo>
                <a:lnTo>
                  <a:pt x="963122" y="274965"/>
                </a:lnTo>
                <a:lnTo>
                  <a:pt x="1008579" y="274965"/>
                </a:lnTo>
                <a:lnTo>
                  <a:pt x="999401" y="259160"/>
                </a:lnTo>
                <a:lnTo>
                  <a:pt x="984088" y="249138"/>
                </a:lnTo>
                <a:lnTo>
                  <a:pt x="963122" y="245699"/>
                </a:lnTo>
                <a:close/>
              </a:path>
              <a:path w="1539239" h="701039">
                <a:moveTo>
                  <a:pt x="1008579" y="274965"/>
                </a:moveTo>
                <a:lnTo>
                  <a:pt x="963122" y="274965"/>
                </a:lnTo>
                <a:lnTo>
                  <a:pt x="970036" y="276062"/>
                </a:lnTo>
                <a:lnTo>
                  <a:pt x="975284" y="279572"/>
                </a:lnTo>
                <a:lnTo>
                  <a:pt x="978615" y="285823"/>
                </a:lnTo>
                <a:lnTo>
                  <a:pt x="979781" y="295142"/>
                </a:lnTo>
                <a:lnTo>
                  <a:pt x="979781" y="405715"/>
                </a:lnTo>
                <a:lnTo>
                  <a:pt x="978615" y="415039"/>
                </a:lnTo>
                <a:lnTo>
                  <a:pt x="975284" y="421289"/>
                </a:lnTo>
                <a:lnTo>
                  <a:pt x="970036" y="424797"/>
                </a:lnTo>
                <a:lnTo>
                  <a:pt x="963122" y="425892"/>
                </a:lnTo>
                <a:lnTo>
                  <a:pt x="1008583" y="425892"/>
                </a:lnTo>
                <a:lnTo>
                  <a:pt x="1008789" y="425538"/>
                </a:lnTo>
                <a:lnTo>
                  <a:pt x="1011979" y="403673"/>
                </a:lnTo>
                <a:lnTo>
                  <a:pt x="1011979" y="297195"/>
                </a:lnTo>
                <a:lnTo>
                  <a:pt x="1008789" y="275326"/>
                </a:lnTo>
                <a:lnTo>
                  <a:pt x="1008579" y="274965"/>
                </a:lnTo>
                <a:close/>
              </a:path>
              <a:path w="1539239" h="701039">
                <a:moveTo>
                  <a:pt x="1535733" y="248044"/>
                </a:moveTo>
                <a:lnTo>
                  <a:pt x="1503524" y="248044"/>
                </a:lnTo>
                <a:lnTo>
                  <a:pt x="1503524" y="452813"/>
                </a:lnTo>
                <a:lnTo>
                  <a:pt x="1535733" y="452813"/>
                </a:lnTo>
                <a:lnTo>
                  <a:pt x="1535733" y="248044"/>
                </a:lnTo>
                <a:close/>
              </a:path>
              <a:path w="1539239" h="701039">
                <a:moveTo>
                  <a:pt x="773568" y="248044"/>
                </a:moveTo>
                <a:lnTo>
                  <a:pt x="672063" y="248044"/>
                </a:lnTo>
                <a:lnTo>
                  <a:pt x="672063" y="452813"/>
                </a:lnTo>
                <a:lnTo>
                  <a:pt x="704229" y="452813"/>
                </a:lnTo>
                <a:lnTo>
                  <a:pt x="704229" y="277289"/>
                </a:lnTo>
                <a:lnTo>
                  <a:pt x="773568" y="277289"/>
                </a:lnTo>
                <a:lnTo>
                  <a:pt x="773568" y="248044"/>
                </a:lnTo>
                <a:close/>
              </a:path>
              <a:path w="1539239" h="701039">
                <a:moveTo>
                  <a:pt x="773568" y="277289"/>
                </a:moveTo>
                <a:lnTo>
                  <a:pt x="740815" y="277289"/>
                </a:lnTo>
                <a:lnTo>
                  <a:pt x="740815" y="452813"/>
                </a:lnTo>
                <a:lnTo>
                  <a:pt x="773568" y="452813"/>
                </a:lnTo>
                <a:lnTo>
                  <a:pt x="773568" y="277289"/>
                </a:lnTo>
                <a:close/>
              </a:path>
              <a:path w="1539239" h="701039">
                <a:moveTo>
                  <a:pt x="846644" y="248044"/>
                </a:moveTo>
                <a:lnTo>
                  <a:pt x="799253" y="248044"/>
                </a:lnTo>
                <a:lnTo>
                  <a:pt x="799253" y="452813"/>
                </a:lnTo>
                <a:lnTo>
                  <a:pt x="831419" y="452813"/>
                </a:lnTo>
                <a:lnTo>
                  <a:pt x="831419" y="375883"/>
                </a:lnTo>
                <a:lnTo>
                  <a:pt x="846644" y="375883"/>
                </a:lnTo>
                <a:lnTo>
                  <a:pt x="867703" y="372584"/>
                </a:lnTo>
                <a:lnTo>
                  <a:pt x="882681" y="362867"/>
                </a:lnTo>
                <a:lnTo>
                  <a:pt x="891629" y="347007"/>
                </a:lnTo>
                <a:lnTo>
                  <a:pt x="891681" y="346628"/>
                </a:lnTo>
                <a:lnTo>
                  <a:pt x="831419" y="346628"/>
                </a:lnTo>
                <a:lnTo>
                  <a:pt x="831419" y="277289"/>
                </a:lnTo>
                <a:lnTo>
                  <a:pt x="891679" y="277289"/>
                </a:lnTo>
                <a:lnTo>
                  <a:pt x="891629" y="276925"/>
                </a:lnTo>
                <a:lnTo>
                  <a:pt x="882681" y="261065"/>
                </a:lnTo>
                <a:lnTo>
                  <a:pt x="867703" y="251346"/>
                </a:lnTo>
                <a:lnTo>
                  <a:pt x="846644" y="248044"/>
                </a:lnTo>
                <a:close/>
              </a:path>
              <a:path w="1539239" h="701039">
                <a:moveTo>
                  <a:pt x="891679" y="277289"/>
                </a:moveTo>
                <a:lnTo>
                  <a:pt x="856895" y="277289"/>
                </a:lnTo>
                <a:lnTo>
                  <a:pt x="862444" y="281980"/>
                </a:lnTo>
                <a:lnTo>
                  <a:pt x="862444" y="341947"/>
                </a:lnTo>
                <a:lnTo>
                  <a:pt x="856895" y="346628"/>
                </a:lnTo>
                <a:lnTo>
                  <a:pt x="891681" y="346628"/>
                </a:lnTo>
                <a:lnTo>
                  <a:pt x="894601" y="325278"/>
                </a:lnTo>
                <a:lnTo>
                  <a:pt x="894601" y="298650"/>
                </a:lnTo>
                <a:lnTo>
                  <a:pt x="891679" y="277289"/>
                </a:lnTo>
                <a:close/>
              </a:path>
              <a:path w="1539239" h="701039">
                <a:moveTo>
                  <a:pt x="1421925" y="248044"/>
                </a:moveTo>
                <a:lnTo>
                  <a:pt x="1389737" y="248044"/>
                </a:lnTo>
                <a:lnTo>
                  <a:pt x="1389737" y="452813"/>
                </a:lnTo>
                <a:lnTo>
                  <a:pt x="1437118" y="452813"/>
                </a:lnTo>
                <a:lnTo>
                  <a:pt x="1458204" y="449513"/>
                </a:lnTo>
                <a:lnTo>
                  <a:pt x="1473190" y="439795"/>
                </a:lnTo>
                <a:lnTo>
                  <a:pt x="1482137" y="423932"/>
                </a:lnTo>
                <a:lnTo>
                  <a:pt x="1482188" y="423557"/>
                </a:lnTo>
                <a:lnTo>
                  <a:pt x="1421925" y="423557"/>
                </a:lnTo>
                <a:lnTo>
                  <a:pt x="1421925" y="354240"/>
                </a:lnTo>
                <a:lnTo>
                  <a:pt x="1482189" y="354240"/>
                </a:lnTo>
                <a:lnTo>
                  <a:pt x="1482137" y="353858"/>
                </a:lnTo>
                <a:lnTo>
                  <a:pt x="1473190" y="338002"/>
                </a:lnTo>
                <a:lnTo>
                  <a:pt x="1458204" y="328292"/>
                </a:lnTo>
                <a:lnTo>
                  <a:pt x="1437118" y="324995"/>
                </a:lnTo>
                <a:lnTo>
                  <a:pt x="1421925" y="324995"/>
                </a:lnTo>
                <a:lnTo>
                  <a:pt x="1421925" y="248044"/>
                </a:lnTo>
                <a:close/>
              </a:path>
              <a:path w="1539239" h="701039">
                <a:moveTo>
                  <a:pt x="1482189" y="354240"/>
                </a:moveTo>
                <a:lnTo>
                  <a:pt x="1447380" y="354240"/>
                </a:lnTo>
                <a:lnTo>
                  <a:pt x="1452950" y="358910"/>
                </a:lnTo>
                <a:lnTo>
                  <a:pt x="1452950" y="418887"/>
                </a:lnTo>
                <a:lnTo>
                  <a:pt x="1447380" y="423557"/>
                </a:lnTo>
                <a:lnTo>
                  <a:pt x="1482188" y="423557"/>
                </a:lnTo>
                <a:lnTo>
                  <a:pt x="1485106" y="402197"/>
                </a:lnTo>
                <a:lnTo>
                  <a:pt x="1485106" y="375590"/>
                </a:lnTo>
                <a:lnTo>
                  <a:pt x="1482189" y="354240"/>
                </a:lnTo>
                <a:close/>
              </a:path>
              <a:path w="1539239" h="701039">
                <a:moveTo>
                  <a:pt x="1335687" y="277289"/>
                </a:moveTo>
                <a:lnTo>
                  <a:pt x="1303478" y="277289"/>
                </a:lnTo>
                <a:lnTo>
                  <a:pt x="1303478" y="452813"/>
                </a:lnTo>
                <a:lnTo>
                  <a:pt x="1335687" y="452813"/>
                </a:lnTo>
                <a:lnTo>
                  <a:pt x="1335687" y="277289"/>
                </a:lnTo>
                <a:close/>
              </a:path>
              <a:path w="1539239" h="701039">
                <a:moveTo>
                  <a:pt x="1369298" y="248044"/>
                </a:moveTo>
                <a:lnTo>
                  <a:pt x="1269846" y="248044"/>
                </a:lnTo>
                <a:lnTo>
                  <a:pt x="1269846" y="277289"/>
                </a:lnTo>
                <a:lnTo>
                  <a:pt x="1369298" y="277289"/>
                </a:lnTo>
                <a:lnTo>
                  <a:pt x="1369298" y="248044"/>
                </a:lnTo>
                <a:close/>
              </a:path>
              <a:path w="1539239" h="701039">
                <a:moveTo>
                  <a:pt x="1179063" y="248044"/>
                </a:moveTo>
                <a:lnTo>
                  <a:pt x="1146865" y="248044"/>
                </a:lnTo>
                <a:lnTo>
                  <a:pt x="1146865" y="452813"/>
                </a:lnTo>
                <a:lnTo>
                  <a:pt x="1179063" y="452813"/>
                </a:lnTo>
                <a:lnTo>
                  <a:pt x="1179063" y="389925"/>
                </a:lnTo>
                <a:lnTo>
                  <a:pt x="1189010" y="371203"/>
                </a:lnTo>
                <a:lnTo>
                  <a:pt x="1221156" y="371203"/>
                </a:lnTo>
                <a:lnTo>
                  <a:pt x="1208581" y="339319"/>
                </a:lnTo>
                <a:lnTo>
                  <a:pt x="1209592" y="337256"/>
                </a:lnTo>
                <a:lnTo>
                  <a:pt x="1179063" y="337256"/>
                </a:lnTo>
                <a:lnTo>
                  <a:pt x="1179063" y="248044"/>
                </a:lnTo>
                <a:close/>
              </a:path>
              <a:path w="1539239" h="701039">
                <a:moveTo>
                  <a:pt x="1221156" y="371203"/>
                </a:moveTo>
                <a:lnTo>
                  <a:pt x="1189010" y="371203"/>
                </a:lnTo>
                <a:lnTo>
                  <a:pt x="1220308" y="452813"/>
                </a:lnTo>
                <a:lnTo>
                  <a:pt x="1253344" y="452813"/>
                </a:lnTo>
                <a:lnTo>
                  <a:pt x="1221156" y="371203"/>
                </a:lnTo>
                <a:close/>
              </a:path>
              <a:path w="1539239" h="701039">
                <a:moveTo>
                  <a:pt x="1253344" y="248044"/>
                </a:moveTo>
                <a:lnTo>
                  <a:pt x="1221177" y="248044"/>
                </a:lnTo>
                <a:lnTo>
                  <a:pt x="1179063" y="337256"/>
                </a:lnTo>
                <a:lnTo>
                  <a:pt x="1209592" y="337256"/>
                </a:lnTo>
                <a:lnTo>
                  <a:pt x="1253344" y="248044"/>
                </a:lnTo>
                <a:close/>
              </a:path>
              <a:path w="1539239" h="701039">
                <a:moveTo>
                  <a:pt x="1123787" y="248044"/>
                </a:moveTo>
                <a:lnTo>
                  <a:pt x="1036041" y="248044"/>
                </a:lnTo>
                <a:lnTo>
                  <a:pt x="1036041" y="452813"/>
                </a:lnTo>
                <a:lnTo>
                  <a:pt x="1123787" y="452813"/>
                </a:lnTo>
                <a:lnTo>
                  <a:pt x="1123787" y="423557"/>
                </a:lnTo>
                <a:lnTo>
                  <a:pt x="1068229" y="423557"/>
                </a:lnTo>
                <a:lnTo>
                  <a:pt x="1068229" y="363591"/>
                </a:lnTo>
                <a:lnTo>
                  <a:pt x="1112395" y="363591"/>
                </a:lnTo>
                <a:lnTo>
                  <a:pt x="1112395" y="334345"/>
                </a:lnTo>
                <a:lnTo>
                  <a:pt x="1068229" y="334345"/>
                </a:lnTo>
                <a:lnTo>
                  <a:pt x="1068229" y="277289"/>
                </a:lnTo>
                <a:lnTo>
                  <a:pt x="1123787" y="277289"/>
                </a:lnTo>
                <a:lnTo>
                  <a:pt x="1123787" y="248044"/>
                </a:lnTo>
                <a:close/>
              </a:path>
              <a:path w="1539239" h="701039">
                <a:moveTo>
                  <a:pt x="672440" y="2345"/>
                </a:moveTo>
                <a:lnTo>
                  <a:pt x="640273" y="2345"/>
                </a:lnTo>
                <a:lnTo>
                  <a:pt x="640273" y="207093"/>
                </a:lnTo>
                <a:lnTo>
                  <a:pt x="672440" y="207093"/>
                </a:lnTo>
                <a:lnTo>
                  <a:pt x="672440" y="119347"/>
                </a:lnTo>
                <a:lnTo>
                  <a:pt x="741767" y="119347"/>
                </a:lnTo>
                <a:lnTo>
                  <a:pt x="741767" y="90091"/>
                </a:lnTo>
                <a:lnTo>
                  <a:pt x="672440" y="90091"/>
                </a:lnTo>
                <a:lnTo>
                  <a:pt x="672440" y="2345"/>
                </a:lnTo>
                <a:close/>
              </a:path>
              <a:path w="1539239" h="701039">
                <a:moveTo>
                  <a:pt x="741767" y="119347"/>
                </a:moveTo>
                <a:lnTo>
                  <a:pt x="709004" y="119347"/>
                </a:lnTo>
                <a:lnTo>
                  <a:pt x="709004" y="207093"/>
                </a:lnTo>
                <a:lnTo>
                  <a:pt x="741767" y="207093"/>
                </a:lnTo>
                <a:lnTo>
                  <a:pt x="741767" y="119347"/>
                </a:lnTo>
                <a:close/>
              </a:path>
              <a:path w="1539239" h="701039">
                <a:moveTo>
                  <a:pt x="741767" y="2345"/>
                </a:moveTo>
                <a:lnTo>
                  <a:pt x="709004" y="2345"/>
                </a:lnTo>
                <a:lnTo>
                  <a:pt x="709004" y="90091"/>
                </a:lnTo>
                <a:lnTo>
                  <a:pt x="741767" y="90091"/>
                </a:lnTo>
                <a:lnTo>
                  <a:pt x="741767" y="2345"/>
                </a:lnTo>
                <a:close/>
              </a:path>
              <a:path w="1539239" h="701039">
                <a:moveTo>
                  <a:pt x="567354" y="0"/>
                </a:moveTo>
                <a:lnTo>
                  <a:pt x="546388" y="3434"/>
                </a:lnTo>
                <a:lnTo>
                  <a:pt x="531075" y="13448"/>
                </a:lnTo>
                <a:lnTo>
                  <a:pt x="521687" y="29609"/>
                </a:lnTo>
                <a:lnTo>
                  <a:pt x="518497" y="51485"/>
                </a:lnTo>
                <a:lnTo>
                  <a:pt x="518497" y="157953"/>
                </a:lnTo>
                <a:lnTo>
                  <a:pt x="521687" y="179819"/>
                </a:lnTo>
                <a:lnTo>
                  <a:pt x="531075" y="195982"/>
                </a:lnTo>
                <a:lnTo>
                  <a:pt x="546388" y="206001"/>
                </a:lnTo>
                <a:lnTo>
                  <a:pt x="567354" y="209438"/>
                </a:lnTo>
                <a:lnTo>
                  <a:pt x="588304" y="206001"/>
                </a:lnTo>
                <a:lnTo>
                  <a:pt x="603604" y="195982"/>
                </a:lnTo>
                <a:lnTo>
                  <a:pt x="612772" y="180182"/>
                </a:lnTo>
                <a:lnTo>
                  <a:pt x="567354" y="180182"/>
                </a:lnTo>
                <a:lnTo>
                  <a:pt x="560420" y="179087"/>
                </a:lnTo>
                <a:lnTo>
                  <a:pt x="555171" y="175579"/>
                </a:lnTo>
                <a:lnTo>
                  <a:pt x="551846" y="169329"/>
                </a:lnTo>
                <a:lnTo>
                  <a:pt x="550684" y="160005"/>
                </a:lnTo>
                <a:lnTo>
                  <a:pt x="550684" y="49422"/>
                </a:lnTo>
                <a:lnTo>
                  <a:pt x="551846" y="40103"/>
                </a:lnTo>
                <a:lnTo>
                  <a:pt x="555171" y="33852"/>
                </a:lnTo>
                <a:lnTo>
                  <a:pt x="560420" y="30342"/>
                </a:lnTo>
                <a:lnTo>
                  <a:pt x="567354" y="29245"/>
                </a:lnTo>
                <a:lnTo>
                  <a:pt x="612771" y="29245"/>
                </a:lnTo>
                <a:lnTo>
                  <a:pt x="603604" y="13448"/>
                </a:lnTo>
                <a:lnTo>
                  <a:pt x="588304" y="3434"/>
                </a:lnTo>
                <a:lnTo>
                  <a:pt x="567354" y="0"/>
                </a:lnTo>
                <a:close/>
              </a:path>
              <a:path w="1539239" h="701039">
                <a:moveTo>
                  <a:pt x="612771" y="29245"/>
                </a:moveTo>
                <a:lnTo>
                  <a:pt x="567354" y="29245"/>
                </a:lnTo>
                <a:lnTo>
                  <a:pt x="574268" y="30342"/>
                </a:lnTo>
                <a:lnTo>
                  <a:pt x="579516" y="33852"/>
                </a:lnTo>
                <a:lnTo>
                  <a:pt x="582847" y="40103"/>
                </a:lnTo>
                <a:lnTo>
                  <a:pt x="584013" y="49422"/>
                </a:lnTo>
                <a:lnTo>
                  <a:pt x="584013" y="160005"/>
                </a:lnTo>
                <a:lnTo>
                  <a:pt x="582847" y="169329"/>
                </a:lnTo>
                <a:lnTo>
                  <a:pt x="579516" y="175579"/>
                </a:lnTo>
                <a:lnTo>
                  <a:pt x="574268" y="179087"/>
                </a:lnTo>
                <a:lnTo>
                  <a:pt x="567354" y="180182"/>
                </a:lnTo>
                <a:lnTo>
                  <a:pt x="612772" y="180182"/>
                </a:lnTo>
                <a:lnTo>
                  <a:pt x="612983" y="179819"/>
                </a:lnTo>
                <a:lnTo>
                  <a:pt x="616169" y="157953"/>
                </a:lnTo>
                <a:lnTo>
                  <a:pt x="616169" y="51485"/>
                </a:lnTo>
                <a:lnTo>
                  <a:pt x="612983" y="29609"/>
                </a:lnTo>
                <a:lnTo>
                  <a:pt x="612771" y="29245"/>
                </a:lnTo>
                <a:close/>
              </a:path>
              <a:path w="1539239" h="701039">
                <a:moveTo>
                  <a:pt x="1539241" y="2345"/>
                </a:moveTo>
                <a:lnTo>
                  <a:pt x="1451463" y="2345"/>
                </a:lnTo>
                <a:lnTo>
                  <a:pt x="1451463" y="207093"/>
                </a:lnTo>
                <a:lnTo>
                  <a:pt x="1539241" y="207093"/>
                </a:lnTo>
                <a:lnTo>
                  <a:pt x="1539241" y="177847"/>
                </a:lnTo>
                <a:lnTo>
                  <a:pt x="1483630" y="177847"/>
                </a:lnTo>
                <a:lnTo>
                  <a:pt x="1483630" y="117891"/>
                </a:lnTo>
                <a:lnTo>
                  <a:pt x="1527796" y="117891"/>
                </a:lnTo>
                <a:lnTo>
                  <a:pt x="1527796" y="88625"/>
                </a:lnTo>
                <a:lnTo>
                  <a:pt x="1483630" y="88625"/>
                </a:lnTo>
                <a:lnTo>
                  <a:pt x="1483630" y="31580"/>
                </a:lnTo>
                <a:lnTo>
                  <a:pt x="1539241" y="31580"/>
                </a:lnTo>
                <a:lnTo>
                  <a:pt x="1539241" y="2345"/>
                </a:lnTo>
                <a:close/>
              </a:path>
              <a:path w="1539239" h="701039">
                <a:moveTo>
                  <a:pt x="842435" y="2345"/>
                </a:moveTo>
                <a:lnTo>
                  <a:pt x="795357" y="2345"/>
                </a:lnTo>
                <a:lnTo>
                  <a:pt x="762594" y="207093"/>
                </a:lnTo>
                <a:lnTo>
                  <a:pt x="792143" y="207093"/>
                </a:lnTo>
                <a:lnTo>
                  <a:pt x="797703" y="169952"/>
                </a:lnTo>
                <a:lnTo>
                  <a:pt x="869255" y="169952"/>
                </a:lnTo>
                <a:lnTo>
                  <a:pt x="864808" y="142163"/>
                </a:lnTo>
                <a:lnTo>
                  <a:pt x="801797" y="142163"/>
                </a:lnTo>
                <a:lnTo>
                  <a:pt x="817284" y="38616"/>
                </a:lnTo>
                <a:lnTo>
                  <a:pt x="848239" y="38616"/>
                </a:lnTo>
                <a:lnTo>
                  <a:pt x="842435" y="2345"/>
                </a:lnTo>
                <a:close/>
              </a:path>
              <a:path w="1539239" h="701039">
                <a:moveTo>
                  <a:pt x="869255" y="169952"/>
                </a:moveTo>
                <a:lnTo>
                  <a:pt x="837178" y="169952"/>
                </a:lnTo>
                <a:lnTo>
                  <a:pt x="842749" y="207093"/>
                </a:lnTo>
                <a:lnTo>
                  <a:pt x="875198" y="207093"/>
                </a:lnTo>
                <a:lnTo>
                  <a:pt x="869255" y="169952"/>
                </a:lnTo>
                <a:close/>
              </a:path>
              <a:path w="1539239" h="701039">
                <a:moveTo>
                  <a:pt x="848239" y="38616"/>
                </a:moveTo>
                <a:lnTo>
                  <a:pt x="817284" y="38616"/>
                </a:lnTo>
                <a:lnTo>
                  <a:pt x="832791" y="142163"/>
                </a:lnTo>
                <a:lnTo>
                  <a:pt x="864808" y="142163"/>
                </a:lnTo>
                <a:lnTo>
                  <a:pt x="848239" y="38616"/>
                </a:lnTo>
                <a:close/>
              </a:path>
              <a:path w="1539239" h="701039">
                <a:moveTo>
                  <a:pt x="287059" y="2345"/>
                </a:moveTo>
                <a:lnTo>
                  <a:pt x="254882" y="2345"/>
                </a:lnTo>
                <a:lnTo>
                  <a:pt x="254882" y="207093"/>
                </a:lnTo>
                <a:lnTo>
                  <a:pt x="339120" y="207093"/>
                </a:lnTo>
                <a:lnTo>
                  <a:pt x="339120" y="234589"/>
                </a:lnTo>
                <a:lnTo>
                  <a:pt x="370407" y="234589"/>
                </a:lnTo>
                <a:lnTo>
                  <a:pt x="370407" y="178423"/>
                </a:lnTo>
                <a:lnTo>
                  <a:pt x="356387" y="178423"/>
                </a:lnTo>
                <a:lnTo>
                  <a:pt x="356387" y="177847"/>
                </a:lnTo>
                <a:lnTo>
                  <a:pt x="287059" y="177847"/>
                </a:lnTo>
                <a:lnTo>
                  <a:pt x="287059" y="2345"/>
                </a:lnTo>
                <a:close/>
              </a:path>
              <a:path w="1539239" h="701039">
                <a:moveTo>
                  <a:pt x="356387" y="2345"/>
                </a:moveTo>
                <a:lnTo>
                  <a:pt x="323623" y="2345"/>
                </a:lnTo>
                <a:lnTo>
                  <a:pt x="323623" y="177847"/>
                </a:lnTo>
                <a:lnTo>
                  <a:pt x="356387" y="177847"/>
                </a:lnTo>
                <a:lnTo>
                  <a:pt x="356387" y="2345"/>
                </a:lnTo>
                <a:close/>
              </a:path>
              <a:path w="1539239" h="701039">
                <a:moveTo>
                  <a:pt x="1184665" y="2345"/>
                </a:moveTo>
                <a:lnTo>
                  <a:pt x="1152488" y="2345"/>
                </a:lnTo>
                <a:lnTo>
                  <a:pt x="1152488" y="207093"/>
                </a:lnTo>
                <a:lnTo>
                  <a:pt x="1184665" y="207093"/>
                </a:lnTo>
                <a:lnTo>
                  <a:pt x="1184665" y="119347"/>
                </a:lnTo>
                <a:lnTo>
                  <a:pt x="1254003" y="119347"/>
                </a:lnTo>
                <a:lnTo>
                  <a:pt x="1254003" y="90091"/>
                </a:lnTo>
                <a:lnTo>
                  <a:pt x="1184665" y="90091"/>
                </a:lnTo>
                <a:lnTo>
                  <a:pt x="1184665" y="2345"/>
                </a:lnTo>
                <a:close/>
              </a:path>
              <a:path w="1539239" h="701039">
                <a:moveTo>
                  <a:pt x="1254003" y="119347"/>
                </a:moveTo>
                <a:lnTo>
                  <a:pt x="1221240" y="119347"/>
                </a:lnTo>
                <a:lnTo>
                  <a:pt x="1221240" y="207093"/>
                </a:lnTo>
                <a:lnTo>
                  <a:pt x="1254003" y="207093"/>
                </a:lnTo>
                <a:lnTo>
                  <a:pt x="1254003" y="119347"/>
                </a:lnTo>
                <a:close/>
              </a:path>
              <a:path w="1539239" h="701039">
                <a:moveTo>
                  <a:pt x="1254003" y="2345"/>
                </a:moveTo>
                <a:lnTo>
                  <a:pt x="1221240" y="2345"/>
                </a:lnTo>
                <a:lnTo>
                  <a:pt x="1221240" y="90091"/>
                </a:lnTo>
                <a:lnTo>
                  <a:pt x="1254003" y="90091"/>
                </a:lnTo>
                <a:lnTo>
                  <a:pt x="1254003" y="2345"/>
                </a:lnTo>
                <a:close/>
              </a:path>
              <a:path w="1539239" h="701039">
                <a:moveTo>
                  <a:pt x="1066480" y="2345"/>
                </a:moveTo>
                <a:lnTo>
                  <a:pt x="1034293" y="2345"/>
                </a:lnTo>
                <a:lnTo>
                  <a:pt x="1034293" y="207093"/>
                </a:lnTo>
                <a:lnTo>
                  <a:pt x="1081673" y="207093"/>
                </a:lnTo>
                <a:lnTo>
                  <a:pt x="1102752" y="203793"/>
                </a:lnTo>
                <a:lnTo>
                  <a:pt x="1117743" y="194076"/>
                </a:lnTo>
                <a:lnTo>
                  <a:pt x="1126699" y="178216"/>
                </a:lnTo>
                <a:lnTo>
                  <a:pt x="1126749" y="177847"/>
                </a:lnTo>
                <a:lnTo>
                  <a:pt x="1066480" y="177847"/>
                </a:lnTo>
                <a:lnTo>
                  <a:pt x="1066480" y="108520"/>
                </a:lnTo>
                <a:lnTo>
                  <a:pt x="1126750" y="108520"/>
                </a:lnTo>
                <a:lnTo>
                  <a:pt x="1126699" y="108147"/>
                </a:lnTo>
                <a:lnTo>
                  <a:pt x="1117743" y="92287"/>
                </a:lnTo>
                <a:lnTo>
                  <a:pt x="1102752" y="82573"/>
                </a:lnTo>
                <a:lnTo>
                  <a:pt x="1081673" y="79275"/>
                </a:lnTo>
                <a:lnTo>
                  <a:pt x="1066480" y="79275"/>
                </a:lnTo>
                <a:lnTo>
                  <a:pt x="1066480" y="2345"/>
                </a:lnTo>
                <a:close/>
              </a:path>
              <a:path w="1539239" h="701039">
                <a:moveTo>
                  <a:pt x="1126750" y="108520"/>
                </a:moveTo>
                <a:lnTo>
                  <a:pt x="1091935" y="108520"/>
                </a:lnTo>
                <a:lnTo>
                  <a:pt x="1097505" y="113190"/>
                </a:lnTo>
                <a:lnTo>
                  <a:pt x="1097505" y="173157"/>
                </a:lnTo>
                <a:lnTo>
                  <a:pt x="1091935" y="177847"/>
                </a:lnTo>
                <a:lnTo>
                  <a:pt x="1126749" y="177847"/>
                </a:lnTo>
                <a:lnTo>
                  <a:pt x="1129672" y="156487"/>
                </a:lnTo>
                <a:lnTo>
                  <a:pt x="1129672" y="129880"/>
                </a:lnTo>
                <a:lnTo>
                  <a:pt x="1126750" y="108520"/>
                </a:lnTo>
                <a:close/>
              </a:path>
              <a:path w="1539239" h="701039">
                <a:moveTo>
                  <a:pt x="1311834" y="2345"/>
                </a:moveTo>
                <a:lnTo>
                  <a:pt x="1279678" y="2345"/>
                </a:lnTo>
                <a:lnTo>
                  <a:pt x="1279678" y="207093"/>
                </a:lnTo>
                <a:lnTo>
                  <a:pt x="1327059" y="207093"/>
                </a:lnTo>
                <a:lnTo>
                  <a:pt x="1348123" y="203793"/>
                </a:lnTo>
                <a:lnTo>
                  <a:pt x="1363111" y="194076"/>
                </a:lnTo>
                <a:lnTo>
                  <a:pt x="1372070" y="178216"/>
                </a:lnTo>
                <a:lnTo>
                  <a:pt x="1372121" y="177847"/>
                </a:lnTo>
                <a:lnTo>
                  <a:pt x="1311834" y="177847"/>
                </a:lnTo>
                <a:lnTo>
                  <a:pt x="1311834" y="108520"/>
                </a:lnTo>
                <a:lnTo>
                  <a:pt x="1372122" y="108520"/>
                </a:lnTo>
                <a:lnTo>
                  <a:pt x="1372070" y="108147"/>
                </a:lnTo>
                <a:lnTo>
                  <a:pt x="1363111" y="92287"/>
                </a:lnTo>
                <a:lnTo>
                  <a:pt x="1348123" y="82573"/>
                </a:lnTo>
                <a:lnTo>
                  <a:pt x="1327059" y="79275"/>
                </a:lnTo>
                <a:lnTo>
                  <a:pt x="1311834" y="79275"/>
                </a:lnTo>
                <a:lnTo>
                  <a:pt x="1311834" y="2345"/>
                </a:lnTo>
                <a:close/>
              </a:path>
              <a:path w="1539239" h="701039">
                <a:moveTo>
                  <a:pt x="1372122" y="108520"/>
                </a:moveTo>
                <a:lnTo>
                  <a:pt x="1337278" y="108520"/>
                </a:lnTo>
                <a:lnTo>
                  <a:pt x="1342859" y="113190"/>
                </a:lnTo>
                <a:lnTo>
                  <a:pt x="1342859" y="173157"/>
                </a:lnTo>
                <a:lnTo>
                  <a:pt x="1337278" y="177847"/>
                </a:lnTo>
                <a:lnTo>
                  <a:pt x="1372121" y="177847"/>
                </a:lnTo>
                <a:lnTo>
                  <a:pt x="1375047" y="156487"/>
                </a:lnTo>
                <a:lnTo>
                  <a:pt x="1375047" y="129880"/>
                </a:lnTo>
                <a:lnTo>
                  <a:pt x="1372122" y="108520"/>
                </a:lnTo>
                <a:close/>
              </a:path>
              <a:path w="1539239" h="701039">
                <a:moveTo>
                  <a:pt x="1008105" y="2345"/>
                </a:moveTo>
                <a:lnTo>
                  <a:pt x="917134" y="2345"/>
                </a:lnTo>
                <a:lnTo>
                  <a:pt x="911857" y="157073"/>
                </a:lnTo>
                <a:lnTo>
                  <a:pt x="910566" y="168385"/>
                </a:lnTo>
                <a:lnTo>
                  <a:pt x="907190" y="174732"/>
                </a:lnTo>
                <a:lnTo>
                  <a:pt x="901183" y="177514"/>
                </a:lnTo>
                <a:lnTo>
                  <a:pt x="891993" y="178130"/>
                </a:lnTo>
                <a:lnTo>
                  <a:pt x="891993" y="207386"/>
                </a:lnTo>
                <a:lnTo>
                  <a:pt x="896946" y="207386"/>
                </a:lnTo>
                <a:lnTo>
                  <a:pt x="917672" y="204515"/>
                </a:lnTo>
                <a:lnTo>
                  <a:pt x="931975" y="195393"/>
                </a:lnTo>
                <a:lnTo>
                  <a:pt x="940465" y="179251"/>
                </a:lnTo>
                <a:lnTo>
                  <a:pt x="943751" y="155325"/>
                </a:lnTo>
                <a:lnTo>
                  <a:pt x="947248" y="31580"/>
                </a:lnTo>
                <a:lnTo>
                  <a:pt x="1008105" y="31580"/>
                </a:lnTo>
                <a:lnTo>
                  <a:pt x="1008105" y="2345"/>
                </a:lnTo>
                <a:close/>
              </a:path>
              <a:path w="1539239" h="701039">
                <a:moveTo>
                  <a:pt x="1008105" y="31580"/>
                </a:moveTo>
                <a:lnTo>
                  <a:pt x="975342" y="31580"/>
                </a:lnTo>
                <a:lnTo>
                  <a:pt x="975342" y="207093"/>
                </a:lnTo>
                <a:lnTo>
                  <a:pt x="1008105" y="207093"/>
                </a:lnTo>
                <a:lnTo>
                  <a:pt x="1008105" y="31580"/>
                </a:lnTo>
                <a:close/>
              </a:path>
              <a:path w="1539239" h="701039">
                <a:moveTo>
                  <a:pt x="421264" y="2345"/>
                </a:moveTo>
                <a:lnTo>
                  <a:pt x="392584" y="2345"/>
                </a:lnTo>
                <a:lnTo>
                  <a:pt x="392584" y="207093"/>
                </a:lnTo>
                <a:lnTo>
                  <a:pt x="425651" y="207093"/>
                </a:lnTo>
                <a:lnTo>
                  <a:pt x="447202" y="131922"/>
                </a:lnTo>
                <a:lnTo>
                  <a:pt x="421264" y="131922"/>
                </a:lnTo>
                <a:lnTo>
                  <a:pt x="421264" y="2345"/>
                </a:lnTo>
                <a:close/>
              </a:path>
              <a:path w="1539239" h="701039">
                <a:moveTo>
                  <a:pt x="494686" y="62888"/>
                </a:moveTo>
                <a:lnTo>
                  <a:pt x="465724" y="62888"/>
                </a:lnTo>
                <a:lnTo>
                  <a:pt x="465724" y="207093"/>
                </a:lnTo>
                <a:lnTo>
                  <a:pt x="494686" y="207093"/>
                </a:lnTo>
                <a:lnTo>
                  <a:pt x="494686" y="62888"/>
                </a:lnTo>
                <a:close/>
              </a:path>
              <a:path w="1539239" h="701039">
                <a:moveTo>
                  <a:pt x="494686" y="2345"/>
                </a:moveTo>
                <a:lnTo>
                  <a:pt x="459284" y="2345"/>
                </a:lnTo>
                <a:lnTo>
                  <a:pt x="432950" y="86876"/>
                </a:lnTo>
                <a:lnTo>
                  <a:pt x="421264" y="131922"/>
                </a:lnTo>
                <a:lnTo>
                  <a:pt x="447202" y="131922"/>
                </a:lnTo>
                <a:lnTo>
                  <a:pt x="452572" y="113190"/>
                </a:lnTo>
                <a:lnTo>
                  <a:pt x="465724" y="62888"/>
                </a:lnTo>
                <a:lnTo>
                  <a:pt x="494686" y="62888"/>
                </a:lnTo>
                <a:lnTo>
                  <a:pt x="494686" y="2345"/>
                </a:lnTo>
                <a:close/>
              </a:path>
              <a:path w="1539239" h="701039">
                <a:moveTo>
                  <a:pt x="201773" y="2345"/>
                </a:moveTo>
                <a:lnTo>
                  <a:pt x="154675" y="2345"/>
                </a:lnTo>
                <a:lnTo>
                  <a:pt x="121912" y="207093"/>
                </a:lnTo>
                <a:lnTo>
                  <a:pt x="151461" y="207093"/>
                </a:lnTo>
                <a:lnTo>
                  <a:pt x="157021" y="169952"/>
                </a:lnTo>
                <a:lnTo>
                  <a:pt x="228594" y="169952"/>
                </a:lnTo>
                <a:lnTo>
                  <a:pt x="224147" y="142163"/>
                </a:lnTo>
                <a:lnTo>
                  <a:pt x="161115" y="142163"/>
                </a:lnTo>
                <a:lnTo>
                  <a:pt x="176601" y="38616"/>
                </a:lnTo>
                <a:lnTo>
                  <a:pt x="207578" y="38616"/>
                </a:lnTo>
                <a:lnTo>
                  <a:pt x="201773" y="2345"/>
                </a:lnTo>
                <a:close/>
              </a:path>
              <a:path w="1539239" h="701039">
                <a:moveTo>
                  <a:pt x="228594" y="169952"/>
                </a:moveTo>
                <a:lnTo>
                  <a:pt x="196496" y="169952"/>
                </a:lnTo>
                <a:lnTo>
                  <a:pt x="202067" y="207093"/>
                </a:lnTo>
                <a:lnTo>
                  <a:pt x="234537" y="207093"/>
                </a:lnTo>
                <a:lnTo>
                  <a:pt x="228594" y="169952"/>
                </a:lnTo>
                <a:close/>
              </a:path>
              <a:path w="1539239" h="701039">
                <a:moveTo>
                  <a:pt x="207578" y="38616"/>
                </a:moveTo>
                <a:lnTo>
                  <a:pt x="176601" y="38616"/>
                </a:lnTo>
                <a:lnTo>
                  <a:pt x="192130" y="142163"/>
                </a:lnTo>
                <a:lnTo>
                  <a:pt x="224147" y="142163"/>
                </a:lnTo>
                <a:lnTo>
                  <a:pt x="207578" y="38616"/>
                </a:lnTo>
                <a:close/>
              </a:path>
              <a:path w="1539239" h="701039">
                <a:moveTo>
                  <a:pt x="1425631" y="2345"/>
                </a:moveTo>
                <a:lnTo>
                  <a:pt x="1393465" y="2345"/>
                </a:lnTo>
                <a:lnTo>
                  <a:pt x="1393465" y="207093"/>
                </a:lnTo>
                <a:lnTo>
                  <a:pt x="1425631" y="207093"/>
                </a:lnTo>
                <a:lnTo>
                  <a:pt x="1425631" y="2345"/>
                </a:lnTo>
                <a:close/>
              </a:path>
              <a:path w="1539239" h="701039">
                <a:moveTo>
                  <a:pt x="32187" y="2345"/>
                </a:moveTo>
                <a:lnTo>
                  <a:pt x="0" y="2345"/>
                </a:lnTo>
                <a:lnTo>
                  <a:pt x="0" y="207093"/>
                </a:lnTo>
                <a:lnTo>
                  <a:pt x="32187" y="207093"/>
                </a:lnTo>
                <a:lnTo>
                  <a:pt x="32187" y="119347"/>
                </a:lnTo>
                <a:lnTo>
                  <a:pt x="101494" y="119347"/>
                </a:lnTo>
                <a:lnTo>
                  <a:pt x="101494" y="90091"/>
                </a:lnTo>
                <a:lnTo>
                  <a:pt x="32187" y="90091"/>
                </a:lnTo>
                <a:lnTo>
                  <a:pt x="32187" y="2345"/>
                </a:lnTo>
                <a:close/>
              </a:path>
              <a:path w="1539239" h="701039">
                <a:moveTo>
                  <a:pt x="101494" y="119347"/>
                </a:moveTo>
                <a:lnTo>
                  <a:pt x="68730" y="119347"/>
                </a:lnTo>
                <a:lnTo>
                  <a:pt x="68730" y="207093"/>
                </a:lnTo>
                <a:lnTo>
                  <a:pt x="101494" y="207093"/>
                </a:lnTo>
                <a:lnTo>
                  <a:pt x="101494" y="119347"/>
                </a:lnTo>
                <a:close/>
              </a:path>
              <a:path w="1539239" h="701039">
                <a:moveTo>
                  <a:pt x="101494" y="2345"/>
                </a:moveTo>
                <a:lnTo>
                  <a:pt x="68730" y="2345"/>
                </a:lnTo>
                <a:lnTo>
                  <a:pt x="68730" y="90091"/>
                </a:lnTo>
                <a:lnTo>
                  <a:pt x="101494" y="90091"/>
                </a:lnTo>
                <a:lnTo>
                  <a:pt x="101494" y="23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B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9290" y="3584192"/>
            <a:ext cx="4821555" cy="3101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1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2009" y="4745417"/>
            <a:ext cx="18400081" cy="4650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16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8;&#1076;&#1096;.&#1088;&#1092;/competition" TargetMode="External"/><Relationship Id="rId3" Type="http://schemas.openxmlformats.org/officeDocument/2006/relationships/image" Target="../media/image170.png"/><Relationship Id="rId7" Type="http://schemas.openxmlformats.org/officeDocument/2006/relationships/hyperlink" Target="https://bolshayaperemena.online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gif"/><Relationship Id="rId5" Type="http://schemas.openxmlformats.org/officeDocument/2006/relationships/image" Target="../media/image172.png"/><Relationship Id="rId4" Type="http://schemas.openxmlformats.org/officeDocument/2006/relationships/image" Target="../media/image17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adm.gov.ru/" TargetMode="External"/><Relationship Id="rId13" Type="http://schemas.openxmlformats.org/officeDocument/2006/relationships/image" Target="../media/image180.gif"/><Relationship Id="rId3" Type="http://schemas.openxmlformats.org/officeDocument/2006/relationships/hyperlink" Target="https://yunarmy.ru/projects/" TargetMode="External"/><Relationship Id="rId7" Type="http://schemas.openxmlformats.org/officeDocument/2006/relationships/image" Target="../media/image175.png"/><Relationship Id="rId12" Type="http://schemas.openxmlformats.org/officeDocument/2006/relationships/image" Target="../media/image179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gif"/><Relationship Id="rId11" Type="http://schemas.openxmlformats.org/officeDocument/2006/relationships/image" Target="../media/image178.png"/><Relationship Id="rId5" Type="http://schemas.openxmlformats.org/officeDocument/2006/relationships/hyperlink" Target="https://www.association52.org/&#1087;&#1088;&#1086;&#1077;&#1082;&#1090;&#1099;" TargetMode="External"/><Relationship Id="rId10" Type="http://schemas.openxmlformats.org/officeDocument/2006/relationships/image" Target="../media/image177.png"/><Relationship Id="rId4" Type="http://schemas.openxmlformats.org/officeDocument/2006/relationships/hyperlink" Target="http://upo-fco.ru/" TargetMode="External"/><Relationship Id="rId9" Type="http://schemas.openxmlformats.org/officeDocument/2006/relationships/image" Target="../media/image176.png"/><Relationship Id="rId14" Type="http://schemas.openxmlformats.org/officeDocument/2006/relationships/image" Target="../media/image18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55.jpeg"/><Relationship Id="rId5" Type="http://schemas.openxmlformats.org/officeDocument/2006/relationships/image" Target="../media/image150.png"/><Relationship Id="rId10" Type="http://schemas.openxmlformats.org/officeDocument/2006/relationships/image" Target="../media/image154.jpeg"/><Relationship Id="rId4" Type="http://schemas.openxmlformats.org/officeDocument/2006/relationships/image" Target="../media/image149.png"/><Relationship Id="rId9" Type="http://schemas.openxmlformats.org/officeDocument/2006/relationships/image" Target="../media/image1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12" Type="http://schemas.openxmlformats.org/officeDocument/2006/relationships/image" Target="../media/image159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11" Type="http://schemas.openxmlformats.org/officeDocument/2006/relationships/image" Target="../media/image158.jpeg"/><Relationship Id="rId5" Type="http://schemas.microsoft.com/office/2007/relationships/hdphoto" Target="../media/hdphoto1.wdp"/><Relationship Id="rId10" Type="http://schemas.openxmlformats.org/officeDocument/2006/relationships/image" Target="../media/image157.jpeg"/><Relationship Id="rId4" Type="http://schemas.openxmlformats.org/officeDocument/2006/relationships/image" Target="../media/image150.png"/><Relationship Id="rId9" Type="http://schemas.openxmlformats.org/officeDocument/2006/relationships/image" Target="../media/image1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814049" y="4087116"/>
            <a:ext cx="62579" cy="6901559"/>
          </a:xfrm>
          <a:custGeom>
            <a:avLst/>
            <a:gdLst/>
            <a:ahLst/>
            <a:cxnLst/>
            <a:rect l="l" t="t" r="r" b="b"/>
            <a:pathLst>
              <a:path h="5057775">
                <a:moveTo>
                  <a:pt x="0" y="0"/>
                </a:moveTo>
                <a:lnTo>
                  <a:pt x="0" y="5057678"/>
                </a:lnTo>
              </a:path>
            </a:pathLst>
          </a:custGeom>
          <a:ln w="1047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6006885" y="7162680"/>
            <a:ext cx="3492000" cy="3492000"/>
            <a:chOff x="11423650" y="7102475"/>
            <a:chExt cx="3702050" cy="3702050"/>
          </a:xfrm>
        </p:grpSpPr>
        <p:sp>
          <p:nvSpPr>
            <p:cNvPr id="5" name="object 5"/>
            <p:cNvSpPr/>
            <p:nvPr/>
          </p:nvSpPr>
          <p:spPr>
            <a:xfrm>
              <a:off x="11423650" y="7102475"/>
              <a:ext cx="3702050" cy="3702050"/>
            </a:xfrm>
            <a:custGeom>
              <a:avLst/>
              <a:gdLst/>
              <a:ahLst/>
              <a:cxnLst/>
              <a:rect l="l" t="t" r="r" b="b"/>
              <a:pathLst>
                <a:path w="3702050" h="3702050">
                  <a:moveTo>
                    <a:pt x="3701981" y="0"/>
                  </a:moveTo>
                  <a:lnTo>
                    <a:pt x="0" y="0"/>
                  </a:lnTo>
                  <a:lnTo>
                    <a:pt x="0" y="3701981"/>
                  </a:lnTo>
                  <a:lnTo>
                    <a:pt x="3701981" y="3701981"/>
                  </a:lnTo>
                  <a:lnTo>
                    <a:pt x="37019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65840" y="7344665"/>
              <a:ext cx="3217670" cy="321767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850711" y="3882428"/>
            <a:ext cx="89290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b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ФЕДЕРАЛЬНЫЙ ПРОЕКТ </a:t>
            </a:r>
          </a:p>
          <a:p>
            <a:r>
              <a:rPr lang="ru-RU" sz="5200" b="1" dirty="0" smtClean="0">
                <a:solidFill>
                  <a:schemeClr val="bg1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«ПАТРИОТИЧЕСКОЕ ВОСПИТАНИЕ ГРАЖДАН РОССИЙСКОЙ ФЕДЕРАЦИИ»</a:t>
            </a:r>
            <a:endParaRPr lang="ru-RU" sz="5200" b="1" dirty="0">
              <a:solidFill>
                <a:schemeClr val="bg1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18850" y="8169275"/>
            <a:ext cx="4487126" cy="2001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6000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Федеральный</a:t>
            </a:r>
          </a:p>
          <a:p>
            <a:pPr>
              <a:lnSpc>
                <a:spcPts val="4800"/>
              </a:lnSpc>
            </a:pPr>
            <a:r>
              <a:rPr lang="ru-RU" sz="6000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паспорт</a:t>
            </a:r>
          </a:p>
          <a:p>
            <a:pPr>
              <a:lnSpc>
                <a:spcPts val="4800"/>
              </a:lnSpc>
            </a:pPr>
            <a:r>
              <a:rPr lang="ru-RU" sz="6000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проекта</a:t>
            </a:r>
            <a:endParaRPr lang="ru-RU" sz="600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35" y="3292475"/>
            <a:ext cx="20080165" cy="8016875"/>
          </a:xfrm>
          <a:prstGeom prst="rect">
            <a:avLst/>
          </a:prstGeom>
          <a:solidFill>
            <a:srgbClr val="2A023C"/>
          </a:solidFill>
          <a:ln>
            <a:solidFill>
              <a:srgbClr val="3B1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66100" y="9226575"/>
            <a:ext cx="3643338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Телепаева</a:t>
            </a:r>
            <a:endParaRPr lang="ru-RU" sz="3600" b="1" spc="100" dirty="0" smtClean="0">
              <a:solidFill>
                <a:srgbClr val="800080"/>
              </a:solidFill>
              <a:latin typeface="Garamond" panose="02020404030301010803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Алина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Владимировна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123753" y="9226575"/>
            <a:ext cx="3643338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Смирнова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Анна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Владимировна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08448" y="9155137"/>
            <a:ext cx="3595969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Беляева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Ольга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Васильевна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7920" y="9155137"/>
            <a:ext cx="3714776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Петуненкова</a:t>
            </a:r>
            <a:endParaRPr lang="ru-RU" sz="3600" b="1" spc="100" dirty="0" smtClean="0">
              <a:solidFill>
                <a:srgbClr val="800080"/>
              </a:solidFill>
              <a:latin typeface="Garamond" panose="02020404030301010803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Екатерина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Борисовна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22530" name="Picture 2" descr="https://sun9-85.userapi.com/impg/sab26QbG6bn3SOL_tSm4N7tFLYXDbeO-pA1few/G43dIkqhPkw.jpg?size=748x1080&amp;quality=95&amp;sign=ac38675ac40c1cacf440ab51cec1eba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20" y="3868725"/>
            <a:ext cx="3512848" cy="507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https://sun9-70.userapi.com/impf/c849132/v849132063/1be63e/Oyy2SRZwJ1Y.jpg?size=810x1080&amp;quality=96&amp;sign=9a4690774be62c285ad34ad0d8e81dbd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7010" y="3940163"/>
            <a:ext cx="3643338" cy="485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6052842" y="9226575"/>
            <a:ext cx="3643338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Костромская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Ольга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Романовна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22534" name="Picture 6" descr="https://sun9-72.userapi.com/impg/mQNwjBhve_NxUHKwNVGoJ1pXtEHfn_kzsyFc8Q/113JYPkaJY0.jpg?size=810x1080&amp;quality=95&amp;sign=0760a505c2ab91c48ca69a5214e9877e&amp;type=album"/>
          <p:cNvPicPr>
            <a:picLocks noChangeAspect="1" noChangeArrowheads="1"/>
          </p:cNvPicPr>
          <p:nvPr/>
        </p:nvPicPr>
        <p:blipFill>
          <a:blip r:embed="rId4"/>
          <a:srcRect t="27027" r="33333" b="4053"/>
          <a:stretch>
            <a:fillRect/>
          </a:stretch>
        </p:blipFill>
        <p:spPr bwMode="auto">
          <a:xfrm>
            <a:off x="8194662" y="3940163"/>
            <a:ext cx="3643338" cy="502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6" name="Picture 8" descr="https://sun9-40.userapi.com/impg/ochDaPcWR86pIjcGlQh1BbPB6vY5QOTwN99ILQ/mQV_ioWTBVo.jpg?size=512x1080&amp;quality=95&amp;sign=0e1d9a1c813df9d0b5b1eb7c9f10efc4&amp;type=album"/>
          <p:cNvPicPr>
            <a:picLocks noChangeAspect="1" noChangeArrowheads="1"/>
          </p:cNvPicPr>
          <p:nvPr/>
        </p:nvPicPr>
        <p:blipFill>
          <a:blip r:embed="rId5"/>
          <a:srcRect l="26367" t="27670" r="1855" b="25802"/>
          <a:stretch>
            <a:fillRect/>
          </a:stretch>
        </p:blipFill>
        <p:spPr bwMode="auto">
          <a:xfrm>
            <a:off x="12052314" y="3868725"/>
            <a:ext cx="3786214" cy="517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8" name="Picture 10" descr="https://sun9-43.userapi.com/impg/zMib4x6dbPcHSaJQNVx8ARvFTxODSJ3K7hgVig/mJvTG9r38WM.jpg?size=720x1080&amp;quality=95&amp;sign=77af22065fb698cbb58bb252fd67e924&amp;type=album"/>
          <p:cNvPicPr>
            <a:picLocks noChangeAspect="1" noChangeArrowheads="1"/>
          </p:cNvPicPr>
          <p:nvPr/>
        </p:nvPicPr>
        <p:blipFill>
          <a:blip r:embed="rId6"/>
          <a:srcRect b="10125"/>
          <a:stretch>
            <a:fillRect/>
          </a:stretch>
        </p:blipFill>
        <p:spPr bwMode="auto">
          <a:xfrm>
            <a:off x="16052842" y="3818987"/>
            <a:ext cx="3786214" cy="510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59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250" y="2145071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1"/>
                </a:lnTo>
                <a:lnTo>
                  <a:pt x="302517" y="142564"/>
                </a:lnTo>
                <a:lnTo>
                  <a:pt x="266706" y="170539"/>
                </a:lnTo>
                <a:lnTo>
                  <a:pt x="232708" y="200619"/>
                </a:lnTo>
                <a:lnTo>
                  <a:pt x="200621" y="232707"/>
                </a:lnTo>
                <a:lnTo>
                  <a:pt x="170540" y="266704"/>
                </a:lnTo>
                <a:lnTo>
                  <a:pt x="142565" y="302515"/>
                </a:lnTo>
                <a:lnTo>
                  <a:pt x="116792" y="340040"/>
                </a:lnTo>
                <a:lnTo>
                  <a:pt x="93318" y="379184"/>
                </a:lnTo>
                <a:lnTo>
                  <a:pt x="72242" y="419848"/>
                </a:lnTo>
                <a:lnTo>
                  <a:pt x="53660" y="461936"/>
                </a:lnTo>
                <a:lnTo>
                  <a:pt x="37669" y="505350"/>
                </a:lnTo>
                <a:lnTo>
                  <a:pt x="24368" y="549992"/>
                </a:lnTo>
                <a:lnTo>
                  <a:pt x="13853" y="595765"/>
                </a:lnTo>
                <a:lnTo>
                  <a:pt x="6221" y="642572"/>
                </a:lnTo>
                <a:lnTo>
                  <a:pt x="1571" y="690316"/>
                </a:lnTo>
                <a:lnTo>
                  <a:pt x="0" y="738898"/>
                </a:lnTo>
                <a:lnTo>
                  <a:pt x="1571" y="787482"/>
                </a:lnTo>
                <a:lnTo>
                  <a:pt x="6221" y="835227"/>
                </a:lnTo>
                <a:lnTo>
                  <a:pt x="13853" y="882035"/>
                </a:lnTo>
                <a:lnTo>
                  <a:pt x="24368" y="927810"/>
                </a:lnTo>
                <a:lnTo>
                  <a:pt x="37669" y="972452"/>
                </a:lnTo>
                <a:lnTo>
                  <a:pt x="53660" y="1015867"/>
                </a:lnTo>
                <a:lnTo>
                  <a:pt x="72242" y="1057955"/>
                </a:lnTo>
                <a:lnTo>
                  <a:pt x="93318" y="1098620"/>
                </a:lnTo>
                <a:lnTo>
                  <a:pt x="116792" y="1137764"/>
                </a:lnTo>
                <a:lnTo>
                  <a:pt x="142565" y="1175290"/>
                </a:lnTo>
                <a:lnTo>
                  <a:pt x="170540" y="1211101"/>
                </a:lnTo>
                <a:lnTo>
                  <a:pt x="200621" y="1245099"/>
                </a:lnTo>
                <a:lnTo>
                  <a:pt x="232708" y="1277187"/>
                </a:lnTo>
                <a:lnTo>
                  <a:pt x="266706" y="1307267"/>
                </a:lnTo>
                <a:lnTo>
                  <a:pt x="302517" y="1335242"/>
                </a:lnTo>
                <a:lnTo>
                  <a:pt x="340043" y="1361015"/>
                </a:lnTo>
                <a:lnTo>
                  <a:pt x="379187" y="1384489"/>
                </a:lnTo>
                <a:lnTo>
                  <a:pt x="419852" y="1405565"/>
                </a:lnTo>
                <a:lnTo>
                  <a:pt x="461941" y="1424148"/>
                </a:lnTo>
                <a:lnTo>
                  <a:pt x="505355" y="1440138"/>
                </a:lnTo>
                <a:lnTo>
                  <a:pt x="549998" y="1453440"/>
                </a:lnTo>
                <a:lnTo>
                  <a:pt x="595772" y="1463955"/>
                </a:lnTo>
                <a:lnTo>
                  <a:pt x="642580" y="1471586"/>
                </a:lnTo>
                <a:lnTo>
                  <a:pt x="690325" y="1476236"/>
                </a:lnTo>
                <a:lnTo>
                  <a:pt x="738909" y="1477808"/>
                </a:lnTo>
                <a:lnTo>
                  <a:pt x="17829875" y="1477808"/>
                </a:lnTo>
                <a:lnTo>
                  <a:pt x="17878459" y="1476236"/>
                </a:lnTo>
                <a:lnTo>
                  <a:pt x="17926204" y="1471586"/>
                </a:lnTo>
                <a:lnTo>
                  <a:pt x="17973012" y="1463955"/>
                </a:lnTo>
                <a:lnTo>
                  <a:pt x="18018786" y="1453440"/>
                </a:lnTo>
                <a:lnTo>
                  <a:pt x="18063428" y="1440138"/>
                </a:lnTo>
                <a:lnTo>
                  <a:pt x="18106842" y="1424148"/>
                </a:lnTo>
                <a:lnTo>
                  <a:pt x="18148930" y="1405565"/>
                </a:lnTo>
                <a:lnTo>
                  <a:pt x="18189595" y="1384489"/>
                </a:lnTo>
                <a:lnTo>
                  <a:pt x="18228738" y="1361015"/>
                </a:lnTo>
                <a:lnTo>
                  <a:pt x="18266264" y="1335242"/>
                </a:lnTo>
                <a:lnTo>
                  <a:pt x="18302074" y="1307267"/>
                </a:lnTo>
                <a:lnTo>
                  <a:pt x="18336071" y="1277187"/>
                </a:lnTo>
                <a:lnTo>
                  <a:pt x="18368158" y="1245099"/>
                </a:lnTo>
                <a:lnTo>
                  <a:pt x="18398238" y="1211101"/>
                </a:lnTo>
                <a:lnTo>
                  <a:pt x="18426213" y="1175290"/>
                </a:lnTo>
                <a:lnTo>
                  <a:pt x="18451985" y="1137764"/>
                </a:lnTo>
                <a:lnTo>
                  <a:pt x="18475458" y="1098620"/>
                </a:lnTo>
                <a:lnTo>
                  <a:pt x="18496534" y="1057955"/>
                </a:lnTo>
                <a:lnTo>
                  <a:pt x="18515116" y="1015867"/>
                </a:lnTo>
                <a:lnTo>
                  <a:pt x="18531106" y="972452"/>
                </a:lnTo>
                <a:lnTo>
                  <a:pt x="18544407" y="927810"/>
                </a:lnTo>
                <a:lnTo>
                  <a:pt x="18554922" y="882035"/>
                </a:lnTo>
                <a:lnTo>
                  <a:pt x="18562553" y="835227"/>
                </a:lnTo>
                <a:lnTo>
                  <a:pt x="18567203" y="787482"/>
                </a:lnTo>
                <a:lnTo>
                  <a:pt x="18568774" y="738898"/>
                </a:lnTo>
                <a:lnTo>
                  <a:pt x="18567203" y="690316"/>
                </a:lnTo>
                <a:lnTo>
                  <a:pt x="18562553" y="642572"/>
                </a:lnTo>
                <a:lnTo>
                  <a:pt x="18554922" y="595765"/>
                </a:lnTo>
                <a:lnTo>
                  <a:pt x="18544407" y="549992"/>
                </a:lnTo>
                <a:lnTo>
                  <a:pt x="18531106" y="505350"/>
                </a:lnTo>
                <a:lnTo>
                  <a:pt x="18515116" y="461936"/>
                </a:lnTo>
                <a:lnTo>
                  <a:pt x="18496534" y="419848"/>
                </a:lnTo>
                <a:lnTo>
                  <a:pt x="18475458" y="379184"/>
                </a:lnTo>
                <a:lnTo>
                  <a:pt x="18451985" y="340040"/>
                </a:lnTo>
                <a:lnTo>
                  <a:pt x="18426213" y="302515"/>
                </a:lnTo>
                <a:lnTo>
                  <a:pt x="18398238" y="266704"/>
                </a:lnTo>
                <a:lnTo>
                  <a:pt x="18368158" y="232707"/>
                </a:lnTo>
                <a:lnTo>
                  <a:pt x="18336071" y="200619"/>
                </a:lnTo>
                <a:lnTo>
                  <a:pt x="18302074" y="170539"/>
                </a:lnTo>
                <a:lnTo>
                  <a:pt x="18266264" y="142564"/>
                </a:lnTo>
                <a:lnTo>
                  <a:pt x="18228738" y="116791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spc="-1230">
                <a:solidFill>
                  <a:srgbClr val="3B184D"/>
                </a:solidFill>
              </a:rPr>
              <a:t>федеральный</a:t>
            </a:r>
            <a:r>
              <a:rPr lang="ru-RU" spc="-325">
                <a:solidFill>
                  <a:srgbClr val="3B184D"/>
                </a:solidFill>
              </a:rPr>
              <a:t> </a:t>
            </a:r>
            <a:r>
              <a:rPr lang="ru-RU" spc="-1145">
                <a:solidFill>
                  <a:srgbClr val="3B184D"/>
                </a:solidFill>
              </a:rPr>
              <a:t>проект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1100">
                <a:solidFill>
                  <a:srgbClr val="3B184D"/>
                </a:solidFill>
              </a:rPr>
              <a:t>"Патриотическое</a:t>
            </a:r>
            <a:r>
              <a:rPr lang="ru-RU" spc="-325">
                <a:solidFill>
                  <a:srgbClr val="3B184D"/>
                </a:solidFill>
              </a:rPr>
              <a:t> </a:t>
            </a:r>
            <a:r>
              <a:rPr lang="ru-RU" spc="-1140">
                <a:solidFill>
                  <a:srgbClr val="3B184D"/>
                </a:solidFill>
              </a:rPr>
              <a:t>воспитание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969">
                <a:solidFill>
                  <a:srgbClr val="3B184D"/>
                </a:solidFill>
              </a:rPr>
              <a:t>граждан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1285">
                <a:solidFill>
                  <a:srgbClr val="3B184D"/>
                </a:solidFill>
              </a:rPr>
              <a:t>рф"</a:t>
            </a:r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74850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0134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2005378" y="2153388"/>
            <a:ext cx="16662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ШКОЛЬНЫЕ КОМАНДЫ В РЕАЛИЗАЦИИ </a:t>
            </a:r>
          </a:p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РАБОЧИХ ПРОГРАММ ВОСПИТАНИЯ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180645674"/>
              </p:ext>
            </p:extLst>
          </p:nvPr>
        </p:nvGraphicFramePr>
        <p:xfrm>
          <a:off x="1977247" y="3723048"/>
          <a:ext cx="15773401" cy="705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468883" y="7487444"/>
            <a:ext cx="1952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Педагог-</a:t>
            </a:r>
            <a:br>
              <a:rPr lang="ru-RU" sz="36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психолог</a:t>
            </a:r>
            <a:endParaRPr lang="ru-RU" sz="3600" dirty="0">
              <a:solidFill>
                <a:srgbClr val="80008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38657" y="4587875"/>
            <a:ext cx="20120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Педагог-</a:t>
            </a:r>
            <a:br>
              <a:rPr lang="ru-RU" sz="28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организатор</a:t>
            </a:r>
            <a:endParaRPr lang="ru-RU" sz="2800" dirty="0">
              <a:solidFill>
                <a:srgbClr val="80008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40333" y="8682813"/>
            <a:ext cx="19575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Старший</a:t>
            </a:r>
          </a:p>
          <a:p>
            <a:pPr lvl="0" algn="ctr"/>
            <a:r>
              <a:rPr lang="ru-RU" sz="3600" dirty="0" smtClean="0">
                <a:solidFill>
                  <a:srgbClr val="80008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вожатый</a:t>
            </a:r>
            <a:endParaRPr lang="ru-RU" sz="3600" dirty="0">
              <a:solidFill>
                <a:srgbClr val="80008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7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 rot="20707192">
            <a:off x="13752907" y="8308219"/>
            <a:ext cx="5868460" cy="229018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097920" y="7118112"/>
            <a:ext cx="3327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Советник </a:t>
            </a: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по воспитанию</a:t>
            </a:r>
            <a:b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взаимодействию </a:t>
            </a:r>
            <a:br>
              <a:rPr lang="ru-RU" sz="2000" b="1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 детскими </a:t>
            </a: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общественными </a:t>
            </a:r>
            <a:b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объединениями</a:t>
            </a:r>
            <a:endParaRPr lang="ru-RU" sz="2000" b="1" dirty="0">
              <a:solidFill>
                <a:srgbClr val="7030A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005050" y="6313686"/>
            <a:ext cx="2619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Муниципальный</a:t>
            </a:r>
          </a:p>
          <a:p>
            <a:pPr lvl="0" algn="ctr"/>
            <a:r>
              <a:rPr lang="ru-RU" sz="2400" b="1" dirty="0" smtClean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координатор</a:t>
            </a:r>
            <a:endParaRPr lang="ru-RU" sz="2400" b="1" dirty="0">
              <a:solidFill>
                <a:srgbClr val="7030A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chool82.centerstart.ru/sites/school82.centerstart.ru/files/tmp/documents_icon.png"/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9" y="4351608"/>
            <a:ext cx="1737395" cy="1737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000005" y="4435475"/>
            <a:ext cx="33185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РАБОЧАЯ</a:t>
            </a:r>
            <a:br>
              <a:rPr lang="ru-RU" sz="3200" b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ПРОГРАММА</a:t>
            </a:r>
            <a:br>
              <a:rPr lang="ru-RU" sz="3200" b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ВОСПИТАНИЯ</a:t>
            </a:r>
            <a:endParaRPr lang="ru-RU" sz="3200" b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5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67" t="21111" r="16667" b="12963"/>
          <a:stretch/>
        </p:blipFill>
        <p:spPr>
          <a:xfrm>
            <a:off x="-1589" y="-2"/>
            <a:ext cx="20105689" cy="11309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67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34607" y="5458972"/>
            <a:ext cx="9422843" cy="58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654774" y="2185493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1"/>
                </a:lnTo>
                <a:lnTo>
                  <a:pt x="302517" y="142564"/>
                </a:lnTo>
                <a:lnTo>
                  <a:pt x="266706" y="170539"/>
                </a:lnTo>
                <a:lnTo>
                  <a:pt x="232708" y="200619"/>
                </a:lnTo>
                <a:lnTo>
                  <a:pt x="200621" y="232707"/>
                </a:lnTo>
                <a:lnTo>
                  <a:pt x="170540" y="266704"/>
                </a:lnTo>
                <a:lnTo>
                  <a:pt x="142565" y="302515"/>
                </a:lnTo>
                <a:lnTo>
                  <a:pt x="116792" y="340040"/>
                </a:lnTo>
                <a:lnTo>
                  <a:pt x="93318" y="379184"/>
                </a:lnTo>
                <a:lnTo>
                  <a:pt x="72242" y="419848"/>
                </a:lnTo>
                <a:lnTo>
                  <a:pt x="53660" y="461936"/>
                </a:lnTo>
                <a:lnTo>
                  <a:pt x="37669" y="505350"/>
                </a:lnTo>
                <a:lnTo>
                  <a:pt x="24368" y="549992"/>
                </a:lnTo>
                <a:lnTo>
                  <a:pt x="13853" y="595765"/>
                </a:lnTo>
                <a:lnTo>
                  <a:pt x="6221" y="642572"/>
                </a:lnTo>
                <a:lnTo>
                  <a:pt x="1571" y="690316"/>
                </a:lnTo>
                <a:lnTo>
                  <a:pt x="0" y="738898"/>
                </a:lnTo>
                <a:lnTo>
                  <a:pt x="1571" y="787482"/>
                </a:lnTo>
                <a:lnTo>
                  <a:pt x="6221" y="835227"/>
                </a:lnTo>
                <a:lnTo>
                  <a:pt x="13853" y="882035"/>
                </a:lnTo>
                <a:lnTo>
                  <a:pt x="24368" y="927810"/>
                </a:lnTo>
                <a:lnTo>
                  <a:pt x="37669" y="972452"/>
                </a:lnTo>
                <a:lnTo>
                  <a:pt x="53660" y="1015867"/>
                </a:lnTo>
                <a:lnTo>
                  <a:pt x="72242" y="1057955"/>
                </a:lnTo>
                <a:lnTo>
                  <a:pt x="93318" y="1098620"/>
                </a:lnTo>
                <a:lnTo>
                  <a:pt x="116792" y="1137764"/>
                </a:lnTo>
                <a:lnTo>
                  <a:pt x="142565" y="1175290"/>
                </a:lnTo>
                <a:lnTo>
                  <a:pt x="170540" y="1211101"/>
                </a:lnTo>
                <a:lnTo>
                  <a:pt x="200621" y="1245099"/>
                </a:lnTo>
                <a:lnTo>
                  <a:pt x="232708" y="1277187"/>
                </a:lnTo>
                <a:lnTo>
                  <a:pt x="266706" y="1307267"/>
                </a:lnTo>
                <a:lnTo>
                  <a:pt x="302517" y="1335242"/>
                </a:lnTo>
                <a:lnTo>
                  <a:pt x="340043" y="1361015"/>
                </a:lnTo>
                <a:lnTo>
                  <a:pt x="379187" y="1384489"/>
                </a:lnTo>
                <a:lnTo>
                  <a:pt x="419852" y="1405565"/>
                </a:lnTo>
                <a:lnTo>
                  <a:pt x="461941" y="1424148"/>
                </a:lnTo>
                <a:lnTo>
                  <a:pt x="505355" y="1440138"/>
                </a:lnTo>
                <a:lnTo>
                  <a:pt x="549998" y="1453440"/>
                </a:lnTo>
                <a:lnTo>
                  <a:pt x="595772" y="1463955"/>
                </a:lnTo>
                <a:lnTo>
                  <a:pt x="642580" y="1471586"/>
                </a:lnTo>
                <a:lnTo>
                  <a:pt x="690325" y="1476236"/>
                </a:lnTo>
                <a:lnTo>
                  <a:pt x="738909" y="1477808"/>
                </a:lnTo>
                <a:lnTo>
                  <a:pt x="17829875" y="1477808"/>
                </a:lnTo>
                <a:lnTo>
                  <a:pt x="17878459" y="1476236"/>
                </a:lnTo>
                <a:lnTo>
                  <a:pt x="17926204" y="1471586"/>
                </a:lnTo>
                <a:lnTo>
                  <a:pt x="17973012" y="1463955"/>
                </a:lnTo>
                <a:lnTo>
                  <a:pt x="18018786" y="1453440"/>
                </a:lnTo>
                <a:lnTo>
                  <a:pt x="18063428" y="1440138"/>
                </a:lnTo>
                <a:lnTo>
                  <a:pt x="18106842" y="1424148"/>
                </a:lnTo>
                <a:lnTo>
                  <a:pt x="18148930" y="1405565"/>
                </a:lnTo>
                <a:lnTo>
                  <a:pt x="18189595" y="1384489"/>
                </a:lnTo>
                <a:lnTo>
                  <a:pt x="18228738" y="1361015"/>
                </a:lnTo>
                <a:lnTo>
                  <a:pt x="18266264" y="1335242"/>
                </a:lnTo>
                <a:lnTo>
                  <a:pt x="18302074" y="1307267"/>
                </a:lnTo>
                <a:lnTo>
                  <a:pt x="18336071" y="1277187"/>
                </a:lnTo>
                <a:lnTo>
                  <a:pt x="18368158" y="1245099"/>
                </a:lnTo>
                <a:lnTo>
                  <a:pt x="18398238" y="1211101"/>
                </a:lnTo>
                <a:lnTo>
                  <a:pt x="18426213" y="1175290"/>
                </a:lnTo>
                <a:lnTo>
                  <a:pt x="18451985" y="1137764"/>
                </a:lnTo>
                <a:lnTo>
                  <a:pt x="18475458" y="1098620"/>
                </a:lnTo>
                <a:lnTo>
                  <a:pt x="18496534" y="1057955"/>
                </a:lnTo>
                <a:lnTo>
                  <a:pt x="18515116" y="1015867"/>
                </a:lnTo>
                <a:lnTo>
                  <a:pt x="18531106" y="972452"/>
                </a:lnTo>
                <a:lnTo>
                  <a:pt x="18544407" y="927810"/>
                </a:lnTo>
                <a:lnTo>
                  <a:pt x="18554922" y="882035"/>
                </a:lnTo>
                <a:lnTo>
                  <a:pt x="18562553" y="835227"/>
                </a:lnTo>
                <a:lnTo>
                  <a:pt x="18567203" y="787482"/>
                </a:lnTo>
                <a:lnTo>
                  <a:pt x="18568774" y="738898"/>
                </a:lnTo>
                <a:lnTo>
                  <a:pt x="18567203" y="690316"/>
                </a:lnTo>
                <a:lnTo>
                  <a:pt x="18562553" y="642572"/>
                </a:lnTo>
                <a:lnTo>
                  <a:pt x="18554922" y="595765"/>
                </a:lnTo>
                <a:lnTo>
                  <a:pt x="18544407" y="549992"/>
                </a:lnTo>
                <a:lnTo>
                  <a:pt x="18531106" y="505350"/>
                </a:lnTo>
                <a:lnTo>
                  <a:pt x="18515116" y="461936"/>
                </a:lnTo>
                <a:lnTo>
                  <a:pt x="18496534" y="419848"/>
                </a:lnTo>
                <a:lnTo>
                  <a:pt x="18475458" y="379184"/>
                </a:lnTo>
                <a:lnTo>
                  <a:pt x="18451985" y="340040"/>
                </a:lnTo>
                <a:lnTo>
                  <a:pt x="18426213" y="302515"/>
                </a:lnTo>
                <a:lnTo>
                  <a:pt x="18398238" y="266704"/>
                </a:lnTo>
                <a:lnTo>
                  <a:pt x="18368158" y="232707"/>
                </a:lnTo>
                <a:lnTo>
                  <a:pt x="18336071" y="200619"/>
                </a:lnTo>
                <a:lnTo>
                  <a:pt x="18302074" y="170539"/>
                </a:lnTo>
                <a:lnTo>
                  <a:pt x="18266264" y="142564"/>
                </a:lnTo>
                <a:lnTo>
                  <a:pt x="18228738" y="116791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874850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60134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91607" y="2185493"/>
            <a:ext cx="18295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ФЕДЕРАЛЬНЫЕ ПРОЕКТЫ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ИНТЕГРИРУЕМЫЕ В РАБОЧИЕ ПРОГРАММЫ ВОСПИТАНИЯ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326127" y="5089249"/>
            <a:ext cx="5169134" cy="58849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9539" marR="720725" indent="-117475" algn="ctr">
              <a:lnSpc>
                <a:spcPct val="75700"/>
              </a:lnSpc>
              <a:spcBef>
                <a:spcPts val="1300"/>
              </a:spcBef>
            </a:pPr>
            <a:r>
              <a:rPr lang="ru-RU" sz="3600" b="1" spc="100" dirty="0" smtClean="0">
                <a:solidFill>
                  <a:srgbClr val="FFFFFF"/>
                </a:solidFill>
                <a:latin typeface="Trebuchet MS"/>
                <a:cs typeface="Trebuchet MS"/>
              </a:rPr>
              <a:t>    </a:t>
            </a:r>
            <a:endParaRPr sz="20150" spc="100" dirty="0">
              <a:latin typeface="Trebuchet MS"/>
              <a:cs typeface="Trebuchet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4" y="4350059"/>
            <a:ext cx="4187610" cy="147837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327650" y="4600810"/>
            <a:ext cx="0" cy="1447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qrcoder.ru/code/?https%3A%2F%2Fbolshayaperemena.online%2F&amp;10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973" y="4187459"/>
            <a:ext cx="2421215" cy="2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7113651"/>
            <a:ext cx="2787578" cy="307463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736978" y="9217777"/>
            <a:ext cx="8201272" cy="58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343071" y="8166142"/>
            <a:ext cx="0" cy="1447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qrcoder.ru/code/?https%3A%2F%2F%F0%E4%F8.%F0%F4%2F&amp;10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973" y="7559675"/>
            <a:ext cx="2421215" cy="2421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6"/>
          <p:cNvSpPr txBox="1"/>
          <p:nvPr/>
        </p:nvSpPr>
        <p:spPr>
          <a:xfrm>
            <a:off x="5818411" y="4187459"/>
            <a:ext cx="9255233" cy="1861151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27940" marR="5080" indent="-15875">
              <a:spcBef>
                <a:spcPts val="1290"/>
              </a:spcBef>
            </a:pP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Всероссийский конкурс </a:t>
            </a:r>
            <a:b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</a:b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«Большая перемена»</a:t>
            </a:r>
          </a:p>
          <a:p>
            <a:pPr marL="27940" marR="5080" indent="-15875">
              <a:lnSpc>
                <a:spcPct val="75700"/>
              </a:lnSpc>
              <a:spcBef>
                <a:spcPts val="1290"/>
              </a:spcBef>
            </a:pP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Сайт: </a:t>
            </a:r>
            <a:r>
              <a:rPr lang="en-US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  <a:hlinkClick r:id="rId7"/>
              </a:rPr>
              <a:t>https://bolshayaperemena.online/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  </a:t>
            </a:r>
            <a:endParaRPr sz="3600" spc="100" dirty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5833832" y="7752791"/>
            <a:ext cx="9255233" cy="2027863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27940" marR="5080" indent="-15875">
              <a:spcBef>
                <a:spcPts val="1290"/>
              </a:spcBef>
            </a:pP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Проекты и мероприятия</a:t>
            </a:r>
          </a:p>
          <a:p>
            <a:pPr marL="27940" marR="5080" indent="-15875">
              <a:spcBef>
                <a:spcPts val="1290"/>
              </a:spcBef>
            </a:pP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Российского движения школьников</a:t>
            </a:r>
          </a:p>
          <a:p>
            <a:pPr marL="27940" marR="5080" indent="-15875">
              <a:lnSpc>
                <a:spcPct val="75700"/>
              </a:lnSpc>
              <a:spcBef>
                <a:spcPts val="1290"/>
              </a:spcBef>
            </a:pP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Сайт: </a:t>
            </a:r>
            <a:r>
              <a:rPr lang="en-US" sz="3600" b="1" spc="100" dirty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https://</a:t>
            </a:r>
            <a:r>
              <a:rPr lang="ru-RU" sz="3600" b="1" spc="100" dirty="0" err="1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рдш.рф</a:t>
            </a:r>
            <a:r>
              <a:rPr lang="ru-RU" sz="3600" b="1" spc="100" dirty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/</a:t>
            </a:r>
            <a:r>
              <a:rPr lang="en-US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competition</a:t>
            </a:r>
            <a:r>
              <a:rPr lang="ru-RU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</a:rPr>
              <a:t> 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 </a:t>
            </a:r>
            <a:endParaRPr sz="3600" spc="100" dirty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8668" y="4662123"/>
            <a:ext cx="8508443" cy="58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654774" y="2001498"/>
            <a:ext cx="18569305" cy="1597635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1"/>
                </a:lnTo>
                <a:lnTo>
                  <a:pt x="302517" y="142564"/>
                </a:lnTo>
                <a:lnTo>
                  <a:pt x="266706" y="170539"/>
                </a:lnTo>
                <a:lnTo>
                  <a:pt x="232708" y="200619"/>
                </a:lnTo>
                <a:lnTo>
                  <a:pt x="200621" y="232707"/>
                </a:lnTo>
                <a:lnTo>
                  <a:pt x="170540" y="266704"/>
                </a:lnTo>
                <a:lnTo>
                  <a:pt x="142565" y="302515"/>
                </a:lnTo>
                <a:lnTo>
                  <a:pt x="116792" y="340040"/>
                </a:lnTo>
                <a:lnTo>
                  <a:pt x="93318" y="379184"/>
                </a:lnTo>
                <a:lnTo>
                  <a:pt x="72242" y="419848"/>
                </a:lnTo>
                <a:lnTo>
                  <a:pt x="53660" y="461936"/>
                </a:lnTo>
                <a:lnTo>
                  <a:pt x="37669" y="505350"/>
                </a:lnTo>
                <a:lnTo>
                  <a:pt x="24368" y="549992"/>
                </a:lnTo>
                <a:lnTo>
                  <a:pt x="13853" y="595765"/>
                </a:lnTo>
                <a:lnTo>
                  <a:pt x="6221" y="642572"/>
                </a:lnTo>
                <a:lnTo>
                  <a:pt x="1571" y="690316"/>
                </a:lnTo>
                <a:lnTo>
                  <a:pt x="0" y="738898"/>
                </a:lnTo>
                <a:lnTo>
                  <a:pt x="1571" y="787482"/>
                </a:lnTo>
                <a:lnTo>
                  <a:pt x="6221" y="835227"/>
                </a:lnTo>
                <a:lnTo>
                  <a:pt x="13853" y="882035"/>
                </a:lnTo>
                <a:lnTo>
                  <a:pt x="24368" y="927810"/>
                </a:lnTo>
                <a:lnTo>
                  <a:pt x="37669" y="972452"/>
                </a:lnTo>
                <a:lnTo>
                  <a:pt x="53660" y="1015867"/>
                </a:lnTo>
                <a:lnTo>
                  <a:pt x="72242" y="1057955"/>
                </a:lnTo>
                <a:lnTo>
                  <a:pt x="93318" y="1098620"/>
                </a:lnTo>
                <a:lnTo>
                  <a:pt x="116792" y="1137764"/>
                </a:lnTo>
                <a:lnTo>
                  <a:pt x="142565" y="1175290"/>
                </a:lnTo>
                <a:lnTo>
                  <a:pt x="170540" y="1211101"/>
                </a:lnTo>
                <a:lnTo>
                  <a:pt x="200621" y="1245099"/>
                </a:lnTo>
                <a:lnTo>
                  <a:pt x="232708" y="1277187"/>
                </a:lnTo>
                <a:lnTo>
                  <a:pt x="266706" y="1307267"/>
                </a:lnTo>
                <a:lnTo>
                  <a:pt x="302517" y="1335242"/>
                </a:lnTo>
                <a:lnTo>
                  <a:pt x="340043" y="1361015"/>
                </a:lnTo>
                <a:lnTo>
                  <a:pt x="379187" y="1384489"/>
                </a:lnTo>
                <a:lnTo>
                  <a:pt x="419852" y="1405565"/>
                </a:lnTo>
                <a:lnTo>
                  <a:pt x="461941" y="1424148"/>
                </a:lnTo>
                <a:lnTo>
                  <a:pt x="505355" y="1440138"/>
                </a:lnTo>
                <a:lnTo>
                  <a:pt x="549998" y="1453440"/>
                </a:lnTo>
                <a:lnTo>
                  <a:pt x="595772" y="1463955"/>
                </a:lnTo>
                <a:lnTo>
                  <a:pt x="642580" y="1471586"/>
                </a:lnTo>
                <a:lnTo>
                  <a:pt x="690325" y="1476236"/>
                </a:lnTo>
                <a:lnTo>
                  <a:pt x="738909" y="1477808"/>
                </a:lnTo>
                <a:lnTo>
                  <a:pt x="17829875" y="1477808"/>
                </a:lnTo>
                <a:lnTo>
                  <a:pt x="17878459" y="1476236"/>
                </a:lnTo>
                <a:lnTo>
                  <a:pt x="17926204" y="1471586"/>
                </a:lnTo>
                <a:lnTo>
                  <a:pt x="17973012" y="1463955"/>
                </a:lnTo>
                <a:lnTo>
                  <a:pt x="18018786" y="1453440"/>
                </a:lnTo>
                <a:lnTo>
                  <a:pt x="18063428" y="1440138"/>
                </a:lnTo>
                <a:lnTo>
                  <a:pt x="18106842" y="1424148"/>
                </a:lnTo>
                <a:lnTo>
                  <a:pt x="18148930" y="1405565"/>
                </a:lnTo>
                <a:lnTo>
                  <a:pt x="18189595" y="1384489"/>
                </a:lnTo>
                <a:lnTo>
                  <a:pt x="18228738" y="1361015"/>
                </a:lnTo>
                <a:lnTo>
                  <a:pt x="18266264" y="1335242"/>
                </a:lnTo>
                <a:lnTo>
                  <a:pt x="18302074" y="1307267"/>
                </a:lnTo>
                <a:lnTo>
                  <a:pt x="18336071" y="1277187"/>
                </a:lnTo>
                <a:lnTo>
                  <a:pt x="18368158" y="1245099"/>
                </a:lnTo>
                <a:lnTo>
                  <a:pt x="18398238" y="1211101"/>
                </a:lnTo>
                <a:lnTo>
                  <a:pt x="18426213" y="1175290"/>
                </a:lnTo>
                <a:lnTo>
                  <a:pt x="18451985" y="1137764"/>
                </a:lnTo>
                <a:lnTo>
                  <a:pt x="18475458" y="1098620"/>
                </a:lnTo>
                <a:lnTo>
                  <a:pt x="18496534" y="1057955"/>
                </a:lnTo>
                <a:lnTo>
                  <a:pt x="18515116" y="1015867"/>
                </a:lnTo>
                <a:lnTo>
                  <a:pt x="18531106" y="972452"/>
                </a:lnTo>
                <a:lnTo>
                  <a:pt x="18544407" y="927810"/>
                </a:lnTo>
                <a:lnTo>
                  <a:pt x="18554922" y="882035"/>
                </a:lnTo>
                <a:lnTo>
                  <a:pt x="18562553" y="835227"/>
                </a:lnTo>
                <a:lnTo>
                  <a:pt x="18567203" y="787482"/>
                </a:lnTo>
                <a:lnTo>
                  <a:pt x="18568774" y="738898"/>
                </a:lnTo>
                <a:lnTo>
                  <a:pt x="18567203" y="690316"/>
                </a:lnTo>
                <a:lnTo>
                  <a:pt x="18562553" y="642572"/>
                </a:lnTo>
                <a:lnTo>
                  <a:pt x="18554922" y="595765"/>
                </a:lnTo>
                <a:lnTo>
                  <a:pt x="18544407" y="549992"/>
                </a:lnTo>
                <a:lnTo>
                  <a:pt x="18531106" y="505350"/>
                </a:lnTo>
                <a:lnTo>
                  <a:pt x="18515116" y="461936"/>
                </a:lnTo>
                <a:lnTo>
                  <a:pt x="18496534" y="419848"/>
                </a:lnTo>
                <a:lnTo>
                  <a:pt x="18475458" y="379184"/>
                </a:lnTo>
                <a:lnTo>
                  <a:pt x="18451985" y="340040"/>
                </a:lnTo>
                <a:lnTo>
                  <a:pt x="18426213" y="302515"/>
                </a:lnTo>
                <a:lnTo>
                  <a:pt x="18398238" y="266704"/>
                </a:lnTo>
                <a:lnTo>
                  <a:pt x="18368158" y="232707"/>
                </a:lnTo>
                <a:lnTo>
                  <a:pt x="18336071" y="200619"/>
                </a:lnTo>
                <a:lnTo>
                  <a:pt x="18302074" y="170539"/>
                </a:lnTo>
                <a:lnTo>
                  <a:pt x="18266264" y="142564"/>
                </a:lnTo>
                <a:lnTo>
                  <a:pt x="18228738" y="116791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6" y="246765"/>
            <a:ext cx="3764963" cy="16510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874850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60134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825070" y="2132502"/>
            <a:ext cx="18295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ФЕДЕРАЛЬНЫЕ ПРОЕКТЫ</a:t>
            </a: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ИНТЕГРИРУЕМЫЕ </a:t>
            </a:r>
          </a:p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В РАБОЧИЕ ПРОГРАММЫ ВОСПИТАНИЯ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326127" y="5089249"/>
            <a:ext cx="5169134" cy="58849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9539" marR="720725" indent="-117475" algn="ctr">
              <a:lnSpc>
                <a:spcPct val="75700"/>
              </a:lnSpc>
              <a:spcBef>
                <a:spcPts val="1300"/>
              </a:spcBef>
            </a:pPr>
            <a:r>
              <a:rPr lang="ru-RU" sz="3600" b="1" spc="100" dirty="0" smtClean="0">
                <a:solidFill>
                  <a:srgbClr val="FFFFFF"/>
                </a:solidFill>
                <a:latin typeface="Trebuchet MS"/>
                <a:cs typeface="Trebuchet MS"/>
              </a:rPr>
              <a:t>    </a:t>
            </a:r>
            <a:endParaRPr sz="20150" spc="100" dirty="0">
              <a:latin typeface="Trebuchet MS"/>
              <a:cs typeface="Trebuchet MS"/>
            </a:endParaRPr>
          </a:p>
        </p:txBody>
      </p:sp>
      <p:sp>
        <p:nvSpPr>
          <p:cNvPr id="15" name="object 6"/>
          <p:cNvSpPr txBox="1"/>
          <p:nvPr/>
        </p:nvSpPr>
        <p:spPr>
          <a:xfrm>
            <a:off x="5886278" y="3912404"/>
            <a:ext cx="9255233" cy="1307153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27940" marR="5080" indent="-15875">
              <a:spcBef>
                <a:spcPts val="1290"/>
              </a:spcBef>
            </a:pP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Проекты </a:t>
            </a:r>
            <a:r>
              <a:rPr lang="ru-RU" sz="3600" b="1" spc="100" dirty="0" err="1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Юнармии</a:t>
            </a:r>
            <a:endParaRPr lang="ru-RU" sz="3600" b="1" spc="100" dirty="0" smtClean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  <a:p>
            <a:pPr marL="27940" marR="5080" indent="-15875">
              <a:lnSpc>
                <a:spcPct val="75700"/>
              </a:lnSpc>
              <a:spcBef>
                <a:spcPts val="1290"/>
              </a:spcBef>
            </a:pP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Сайт: </a:t>
            </a:r>
            <a:r>
              <a:rPr lang="en-US" sz="3600" b="1" spc="100" dirty="0">
                <a:solidFill>
                  <a:schemeClr val="bg1"/>
                </a:solidFill>
                <a:latin typeface="Garamond" panose="02020404030301010803" pitchFamily="18" charset="0"/>
                <a:cs typeface="Trebuchet MS"/>
                <a:hlinkClick r:id="rId3"/>
              </a:rPr>
              <a:t>https://yunarmy.ru/projects</a:t>
            </a:r>
            <a:r>
              <a:rPr lang="en-US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  <a:hlinkClick r:id="rId3"/>
              </a:rPr>
              <a:t>/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    </a:t>
            </a:r>
            <a:endParaRPr sz="3600" spc="100" dirty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226163" y="3965997"/>
            <a:ext cx="0" cy="14478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732266" y="7810162"/>
            <a:ext cx="9386619" cy="107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bject 6"/>
          <p:cNvSpPr txBox="1"/>
          <p:nvPr/>
        </p:nvSpPr>
        <p:spPr>
          <a:xfrm>
            <a:off x="5864076" y="5948749"/>
            <a:ext cx="10821312" cy="2935419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27940" marR="5080" indent="-15875">
              <a:spcBef>
                <a:spcPts val="1290"/>
              </a:spcBef>
            </a:pPr>
            <a:r>
              <a:rPr lang="ru-RU" sz="3600" b="1" spc="100" dirty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Проекты общественных федеральных и региональных детских общественных 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организаций</a:t>
            </a:r>
            <a:b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</a:b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Сайты: </a:t>
            </a:r>
            <a:r>
              <a:rPr lang="en-US" sz="3600" b="1" spc="100" dirty="0">
                <a:solidFill>
                  <a:srgbClr val="FFC000"/>
                </a:solidFill>
                <a:latin typeface="Garamond" panose="02020404030301010803" pitchFamily="18" charset="0"/>
                <a:cs typeface="Trebuchet MS"/>
                <a:hlinkClick r:id="rId4"/>
              </a:rPr>
              <a:t>http://upo-fco.ru</a:t>
            </a:r>
            <a:r>
              <a:rPr lang="en-US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  <a:hlinkClick r:id="rId4"/>
              </a:rPr>
              <a:t>/</a:t>
            </a: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 </a:t>
            </a:r>
            <a:r>
              <a:rPr lang="en-US" sz="3600" b="1" spc="100" dirty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5"/>
              </a:rPr>
              <a:t>https://www.association52.org/</a:t>
            </a:r>
            <a:r>
              <a:rPr lang="ru-RU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5"/>
              </a:rPr>
              <a:t>проекты</a:t>
            </a:r>
            <a:r>
              <a:rPr lang="ru-RU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</a:rPr>
              <a:t> </a:t>
            </a:r>
            <a:endParaRPr sz="3600" spc="100" dirty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203961" y="6259621"/>
            <a:ext cx="0" cy="185007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qrcoder.ru/code/?https%3A%2F%2Fyunarmy.ru%2Fprojects%2F&amp;10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925" y="4003954"/>
            <a:ext cx="1979999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47" y="3622944"/>
            <a:ext cx="2772471" cy="207835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837186" y="10271616"/>
            <a:ext cx="6424664" cy="58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6"/>
          <p:cNvSpPr txBox="1"/>
          <p:nvPr/>
        </p:nvSpPr>
        <p:spPr>
          <a:xfrm>
            <a:off x="5935914" y="9035112"/>
            <a:ext cx="9255233" cy="1827423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27940" marR="5080" indent="-15875">
              <a:spcBef>
                <a:spcPts val="1290"/>
              </a:spcBef>
            </a:pP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Проекты, события и </a:t>
            </a:r>
            <a:r>
              <a:rPr lang="ru-RU" sz="3600" b="1" spc="100" dirty="0" err="1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грантовые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 конкурсы ФАДМ «</a:t>
            </a:r>
            <a:r>
              <a:rPr lang="ru-RU" sz="3600" b="1" spc="100" dirty="0" err="1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Росмолодежь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»</a:t>
            </a:r>
            <a:b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</a:br>
            <a:r>
              <a:rPr lang="ru-RU" sz="3600" b="1" spc="100" dirty="0" smtClean="0">
                <a:solidFill>
                  <a:srgbClr val="FFC000"/>
                </a:solidFill>
                <a:latin typeface="Garamond" panose="02020404030301010803" pitchFamily="18" charset="0"/>
                <a:cs typeface="Trebuchet MS"/>
              </a:rPr>
              <a:t>Сайт: </a:t>
            </a:r>
            <a:r>
              <a:rPr lang="en-US" sz="3600" b="1" spc="100" dirty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https://fadm.gov.ru</a:t>
            </a:r>
            <a:r>
              <a:rPr lang="en-US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  <a:hlinkClick r:id="rId8"/>
              </a:rPr>
              <a:t>/</a:t>
            </a:r>
            <a:r>
              <a:rPr lang="ru-RU" sz="3600" b="1" spc="100" dirty="0" smtClean="0">
                <a:solidFill>
                  <a:srgbClr val="3B184D"/>
                </a:solidFill>
                <a:latin typeface="Garamond" panose="02020404030301010803" pitchFamily="18" charset="0"/>
                <a:cs typeface="Trebuchet MS"/>
              </a:rPr>
              <a:t> </a:t>
            </a:r>
            <a:r>
              <a:rPr lang="ru-RU" sz="3600" b="1" spc="100" dirty="0" smtClean="0">
                <a:solidFill>
                  <a:schemeClr val="bg1"/>
                </a:solidFill>
                <a:latin typeface="Garamond" panose="02020404030301010803" pitchFamily="18" charset="0"/>
                <a:cs typeface="Trebuchet MS"/>
              </a:rPr>
              <a:t> </a:t>
            </a:r>
            <a:endParaRPr sz="3600" spc="100" dirty="0">
              <a:solidFill>
                <a:schemeClr val="bg1"/>
              </a:solidFill>
              <a:latin typeface="Garamond" panose="02020404030301010803" pitchFamily="18" charset="0"/>
              <a:cs typeface="Trebuchet MS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276223" y="9267943"/>
            <a:ext cx="0" cy="185007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28" y="9801343"/>
            <a:ext cx="3900353" cy="940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30" y="6875171"/>
            <a:ext cx="3023616" cy="8554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6519757"/>
            <a:ext cx="1364898" cy="1589935"/>
          </a:xfrm>
          <a:prstGeom prst="rect">
            <a:avLst/>
          </a:prstGeom>
        </p:spPr>
      </p:pic>
      <p:pic>
        <p:nvPicPr>
          <p:cNvPr id="3076" name="Picture 4" descr="http://qrcoder.ru/code/?http%3A%2F%2Fupo-fco.ru%2F&amp;10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473" y="6519757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qrcoder.ru/code/?https%3A%2F%2Fwww.association52.org%2F%EF%F0%EE%E5%EA%F2%FB&amp;10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613" y="6519757"/>
            <a:ext cx="1979999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qrcoder.ru/code/?https%3A%2F%2Ffadm.gov.ru%2F&amp;10&amp;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878" y="9035112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92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51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"/>
            <a:ext cx="20104100" cy="113091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250" y="2145071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1"/>
                </a:lnTo>
                <a:lnTo>
                  <a:pt x="302517" y="142564"/>
                </a:lnTo>
                <a:lnTo>
                  <a:pt x="266706" y="170539"/>
                </a:lnTo>
                <a:lnTo>
                  <a:pt x="232708" y="200619"/>
                </a:lnTo>
                <a:lnTo>
                  <a:pt x="200621" y="232707"/>
                </a:lnTo>
                <a:lnTo>
                  <a:pt x="170540" y="266704"/>
                </a:lnTo>
                <a:lnTo>
                  <a:pt x="142565" y="302515"/>
                </a:lnTo>
                <a:lnTo>
                  <a:pt x="116792" y="340040"/>
                </a:lnTo>
                <a:lnTo>
                  <a:pt x="93318" y="379184"/>
                </a:lnTo>
                <a:lnTo>
                  <a:pt x="72242" y="419848"/>
                </a:lnTo>
                <a:lnTo>
                  <a:pt x="53660" y="461936"/>
                </a:lnTo>
                <a:lnTo>
                  <a:pt x="37669" y="505350"/>
                </a:lnTo>
                <a:lnTo>
                  <a:pt x="24368" y="549992"/>
                </a:lnTo>
                <a:lnTo>
                  <a:pt x="13853" y="595765"/>
                </a:lnTo>
                <a:lnTo>
                  <a:pt x="6221" y="642572"/>
                </a:lnTo>
                <a:lnTo>
                  <a:pt x="1571" y="690316"/>
                </a:lnTo>
                <a:lnTo>
                  <a:pt x="0" y="738898"/>
                </a:lnTo>
                <a:lnTo>
                  <a:pt x="1571" y="787482"/>
                </a:lnTo>
                <a:lnTo>
                  <a:pt x="6221" y="835227"/>
                </a:lnTo>
                <a:lnTo>
                  <a:pt x="13853" y="882035"/>
                </a:lnTo>
                <a:lnTo>
                  <a:pt x="24368" y="927810"/>
                </a:lnTo>
                <a:lnTo>
                  <a:pt x="37669" y="972452"/>
                </a:lnTo>
                <a:lnTo>
                  <a:pt x="53660" y="1015867"/>
                </a:lnTo>
                <a:lnTo>
                  <a:pt x="72242" y="1057955"/>
                </a:lnTo>
                <a:lnTo>
                  <a:pt x="93318" y="1098620"/>
                </a:lnTo>
                <a:lnTo>
                  <a:pt x="116792" y="1137764"/>
                </a:lnTo>
                <a:lnTo>
                  <a:pt x="142565" y="1175290"/>
                </a:lnTo>
                <a:lnTo>
                  <a:pt x="170540" y="1211101"/>
                </a:lnTo>
                <a:lnTo>
                  <a:pt x="200621" y="1245099"/>
                </a:lnTo>
                <a:lnTo>
                  <a:pt x="232708" y="1277187"/>
                </a:lnTo>
                <a:lnTo>
                  <a:pt x="266706" y="1307267"/>
                </a:lnTo>
                <a:lnTo>
                  <a:pt x="302517" y="1335242"/>
                </a:lnTo>
                <a:lnTo>
                  <a:pt x="340043" y="1361015"/>
                </a:lnTo>
                <a:lnTo>
                  <a:pt x="379187" y="1384489"/>
                </a:lnTo>
                <a:lnTo>
                  <a:pt x="419852" y="1405565"/>
                </a:lnTo>
                <a:lnTo>
                  <a:pt x="461941" y="1424148"/>
                </a:lnTo>
                <a:lnTo>
                  <a:pt x="505355" y="1440138"/>
                </a:lnTo>
                <a:lnTo>
                  <a:pt x="549998" y="1453440"/>
                </a:lnTo>
                <a:lnTo>
                  <a:pt x="595772" y="1463955"/>
                </a:lnTo>
                <a:lnTo>
                  <a:pt x="642580" y="1471586"/>
                </a:lnTo>
                <a:lnTo>
                  <a:pt x="690325" y="1476236"/>
                </a:lnTo>
                <a:lnTo>
                  <a:pt x="738909" y="1477808"/>
                </a:lnTo>
                <a:lnTo>
                  <a:pt x="17829875" y="1477808"/>
                </a:lnTo>
                <a:lnTo>
                  <a:pt x="17878459" y="1476236"/>
                </a:lnTo>
                <a:lnTo>
                  <a:pt x="17926204" y="1471586"/>
                </a:lnTo>
                <a:lnTo>
                  <a:pt x="17973012" y="1463955"/>
                </a:lnTo>
                <a:lnTo>
                  <a:pt x="18018786" y="1453440"/>
                </a:lnTo>
                <a:lnTo>
                  <a:pt x="18063428" y="1440138"/>
                </a:lnTo>
                <a:lnTo>
                  <a:pt x="18106842" y="1424148"/>
                </a:lnTo>
                <a:lnTo>
                  <a:pt x="18148930" y="1405565"/>
                </a:lnTo>
                <a:lnTo>
                  <a:pt x="18189595" y="1384489"/>
                </a:lnTo>
                <a:lnTo>
                  <a:pt x="18228738" y="1361015"/>
                </a:lnTo>
                <a:lnTo>
                  <a:pt x="18266264" y="1335242"/>
                </a:lnTo>
                <a:lnTo>
                  <a:pt x="18302074" y="1307267"/>
                </a:lnTo>
                <a:lnTo>
                  <a:pt x="18336071" y="1277187"/>
                </a:lnTo>
                <a:lnTo>
                  <a:pt x="18368158" y="1245099"/>
                </a:lnTo>
                <a:lnTo>
                  <a:pt x="18398238" y="1211101"/>
                </a:lnTo>
                <a:lnTo>
                  <a:pt x="18426213" y="1175290"/>
                </a:lnTo>
                <a:lnTo>
                  <a:pt x="18451985" y="1137764"/>
                </a:lnTo>
                <a:lnTo>
                  <a:pt x="18475458" y="1098620"/>
                </a:lnTo>
                <a:lnTo>
                  <a:pt x="18496534" y="1057955"/>
                </a:lnTo>
                <a:lnTo>
                  <a:pt x="18515116" y="1015867"/>
                </a:lnTo>
                <a:lnTo>
                  <a:pt x="18531106" y="972452"/>
                </a:lnTo>
                <a:lnTo>
                  <a:pt x="18544407" y="927810"/>
                </a:lnTo>
                <a:lnTo>
                  <a:pt x="18554922" y="882035"/>
                </a:lnTo>
                <a:lnTo>
                  <a:pt x="18562553" y="835227"/>
                </a:lnTo>
                <a:lnTo>
                  <a:pt x="18567203" y="787482"/>
                </a:lnTo>
                <a:lnTo>
                  <a:pt x="18568774" y="738898"/>
                </a:lnTo>
                <a:lnTo>
                  <a:pt x="18567203" y="690316"/>
                </a:lnTo>
                <a:lnTo>
                  <a:pt x="18562553" y="642572"/>
                </a:lnTo>
                <a:lnTo>
                  <a:pt x="18554922" y="595765"/>
                </a:lnTo>
                <a:lnTo>
                  <a:pt x="18544407" y="549992"/>
                </a:lnTo>
                <a:lnTo>
                  <a:pt x="18531106" y="505350"/>
                </a:lnTo>
                <a:lnTo>
                  <a:pt x="18515116" y="461936"/>
                </a:lnTo>
                <a:lnTo>
                  <a:pt x="18496534" y="419848"/>
                </a:lnTo>
                <a:lnTo>
                  <a:pt x="18475458" y="379184"/>
                </a:lnTo>
                <a:lnTo>
                  <a:pt x="18451985" y="340040"/>
                </a:lnTo>
                <a:lnTo>
                  <a:pt x="18426213" y="302515"/>
                </a:lnTo>
                <a:lnTo>
                  <a:pt x="18398238" y="266704"/>
                </a:lnTo>
                <a:lnTo>
                  <a:pt x="18368158" y="232707"/>
                </a:lnTo>
                <a:lnTo>
                  <a:pt x="18336071" y="200619"/>
                </a:lnTo>
                <a:lnTo>
                  <a:pt x="18302074" y="170539"/>
                </a:lnTo>
                <a:lnTo>
                  <a:pt x="18266264" y="142564"/>
                </a:lnTo>
                <a:lnTo>
                  <a:pt x="18228738" y="116791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ru-RU" spc="-1230">
                <a:solidFill>
                  <a:srgbClr val="3B184D"/>
                </a:solidFill>
              </a:rPr>
              <a:t>федеральный</a:t>
            </a:r>
            <a:r>
              <a:rPr lang="ru-RU" spc="-325">
                <a:solidFill>
                  <a:srgbClr val="3B184D"/>
                </a:solidFill>
              </a:rPr>
              <a:t> </a:t>
            </a:r>
            <a:r>
              <a:rPr lang="ru-RU" spc="-1145">
                <a:solidFill>
                  <a:srgbClr val="3B184D"/>
                </a:solidFill>
              </a:rPr>
              <a:t>проект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1100">
                <a:solidFill>
                  <a:srgbClr val="3B184D"/>
                </a:solidFill>
              </a:rPr>
              <a:t>"Патриотическое</a:t>
            </a:r>
            <a:r>
              <a:rPr lang="ru-RU" spc="-325">
                <a:solidFill>
                  <a:srgbClr val="3B184D"/>
                </a:solidFill>
              </a:rPr>
              <a:t> </a:t>
            </a:r>
            <a:r>
              <a:rPr lang="ru-RU" spc="-1140">
                <a:solidFill>
                  <a:srgbClr val="3B184D"/>
                </a:solidFill>
              </a:rPr>
              <a:t>воспитание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969">
                <a:solidFill>
                  <a:srgbClr val="3B184D"/>
                </a:solidFill>
              </a:rPr>
              <a:t>граждан</a:t>
            </a:r>
            <a:r>
              <a:rPr lang="ru-RU" spc="-320">
                <a:solidFill>
                  <a:srgbClr val="3B184D"/>
                </a:solidFill>
              </a:rPr>
              <a:t> </a:t>
            </a:r>
            <a:r>
              <a:rPr lang="ru-RU" spc="-1285">
                <a:solidFill>
                  <a:srgbClr val="3B184D"/>
                </a:solidFill>
              </a:rPr>
              <a:t>рф"</a:t>
            </a:r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74850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0134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789" y="4287260"/>
            <a:ext cx="1562076" cy="1460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784" y="6411669"/>
            <a:ext cx="1562081" cy="14605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726" y="8536078"/>
            <a:ext cx="1562072" cy="14605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376170" y="3881653"/>
            <a:ext cx="17581880" cy="66601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Обеспечение разработки и внедрения рабочих программ воспитания обучающихся в общеобразовательных  организациях и профессиональных образовательных организациях на основе разработанной </a:t>
            </a:r>
            <a:r>
              <a:rPr lang="ru-RU" sz="3600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Минпросвещения</a:t>
            </a:r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России примерной программы </a:t>
            </a:r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воспитания.</a:t>
            </a:r>
          </a:p>
          <a:p>
            <a:endParaRPr lang="ru-RU" sz="3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Обеспечение увеличения численности детей и молодежи в возрасте до 30 лет, вовлеченных  в социально активную деятельность через увеличение охвата патриотическими </a:t>
            </a:r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проектами.</a:t>
            </a:r>
          </a:p>
          <a:p>
            <a:endParaRPr lang="ru-RU" sz="36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Общероссийской общественно-государственной детско-юношеской организацией «Российское движение  школьников» разработан и реализуется единый комплекс мер, направленный на развитие системы  гражданского и патриотического воспитания учащихся общеобразовательных организаций, в том числе через  построение индивидуальных </a:t>
            </a:r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траекторий </a:t>
            </a:r>
            <a:r>
              <a:rPr lang="ru-RU" sz="3600" dirty="0">
                <a:solidFill>
                  <a:schemeClr val="bg1"/>
                </a:solidFill>
                <a:latin typeface="Garamond" panose="02020404030301010803" pitchFamily="18" charset="0"/>
              </a:rPr>
              <a:t>развития, вовлечение в деятельность детских  </a:t>
            </a:r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объединений.</a:t>
            </a:r>
            <a:endParaRPr lang="ru-RU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3850" y="2176801"/>
            <a:ext cx="173302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ФЕДЕРАЛЬНЫЙ ПРОЕКТ </a:t>
            </a:r>
          </a:p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«ПАТРИОТИЧЕСКОЕ ВОСПИТАНИЕ ГРАЖДАН РОССИЙСКОЙ ФЕДЕРАЦИИ»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Рисунок 11" descr="Презентация 29 августа ФОРУМ_Страница_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ownloads\2022-09-13_11-06-00.png"/>
          <p:cNvPicPr>
            <a:picLocks noChangeAspect="1" noChangeArrowheads="1"/>
          </p:cNvPicPr>
          <p:nvPr/>
        </p:nvPicPr>
        <p:blipFill>
          <a:blip r:embed="rId2"/>
          <a:srcRect l="24458" t="3814" r="8839" b="26931"/>
          <a:stretch>
            <a:fillRect/>
          </a:stretch>
        </p:blipFill>
        <p:spPr bwMode="auto">
          <a:xfrm>
            <a:off x="1" y="0"/>
            <a:ext cx="13615796" cy="11309350"/>
          </a:xfrm>
          <a:prstGeom prst="rect">
            <a:avLst/>
          </a:prstGeom>
          <a:noFill/>
        </p:spPr>
      </p:pic>
      <p:pic>
        <p:nvPicPr>
          <p:cNvPr id="4099" name="Picture 3" descr="C:\Users\User\Desktop\photo_2022-09-13_11-10-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52710" y="2511403"/>
            <a:ext cx="3929089" cy="3929089"/>
          </a:xfrm>
          <a:prstGeom prst="rect">
            <a:avLst/>
          </a:prstGeom>
          <a:noFill/>
        </p:spPr>
      </p:pic>
      <p:pic>
        <p:nvPicPr>
          <p:cNvPr id="4100" name="Picture 4" descr="C:\Users\User\Desktop\photo_2022-09-13_11-10-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24148" y="6940559"/>
            <a:ext cx="3857652" cy="3857652"/>
          </a:xfrm>
          <a:prstGeom prst="rect">
            <a:avLst/>
          </a:prstGeom>
          <a:noFill/>
        </p:spPr>
      </p:pic>
      <p:pic>
        <p:nvPicPr>
          <p:cNvPr id="4101" name="Picture 5" descr="C:\Users\User\Desktop\subscribe-button-you-tube-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03308" y="368263"/>
            <a:ext cx="6000792" cy="2170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_2022-08-25_15-41-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" y="0"/>
            <a:ext cx="20104806" cy="11308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482" y="9726641"/>
            <a:ext cx="19350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ru-RU" sz="4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Володарский_район</a:t>
            </a:r>
            <a:r>
              <a:rPr lang="ru-RU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#</a:t>
            </a:r>
            <a:r>
              <a:rPr lang="ru-RU" sz="4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школы (ДДТВолодарск52, МАОУ_СШ10</a:t>
            </a:r>
            <a:r>
              <a:rPr lang="ru-RU" sz="6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6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!Презентация_02_09_2022_Встреча_с_МК 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07276" cy="11310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615" y="4300638"/>
            <a:ext cx="1187251" cy="1074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4262" y="6721475"/>
            <a:ext cx="1187251" cy="10744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xfrm>
            <a:off x="2777602" y="4283075"/>
            <a:ext cx="8594675" cy="4051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74775">
              <a:lnSpc>
                <a:spcPts val="4500"/>
              </a:lnSpc>
              <a:spcBef>
                <a:spcPts val="95"/>
              </a:spcBef>
            </a:pPr>
            <a:r>
              <a:rPr sz="4400" spc="100" dirty="0" err="1" smtClean="0">
                <a:latin typeface="Garamond" panose="02020404030301010803" pitchFamily="18" charset="0"/>
              </a:rPr>
              <a:t>Рocт</a:t>
            </a:r>
            <a:r>
              <a:rPr lang="ru-RU" sz="4400" spc="100" dirty="0" smtClean="0">
                <a:latin typeface="Garamond" panose="02020404030301010803" pitchFamily="18" charset="0"/>
              </a:rPr>
              <a:t> </a:t>
            </a:r>
            <a:r>
              <a:rPr sz="4400" spc="100" dirty="0" smtClean="0">
                <a:latin typeface="Garamond" panose="02020404030301010803" pitchFamily="18" charset="0"/>
              </a:rPr>
              <a:t> </a:t>
            </a:r>
            <a:r>
              <a:rPr sz="4400" spc="100" dirty="0" err="1" smtClean="0">
                <a:latin typeface="Garamond" panose="02020404030301010803" pitchFamily="18" charset="0"/>
              </a:rPr>
              <a:t>ypoвня</a:t>
            </a:r>
            <a:r>
              <a:rPr lang="ru-RU" sz="4400" spc="100" dirty="0" smtClean="0">
                <a:latin typeface="Garamond" panose="02020404030301010803" pitchFamily="18" charset="0"/>
              </a:rPr>
              <a:t>  </a:t>
            </a:r>
            <a:r>
              <a:rPr sz="4400" spc="100" dirty="0" err="1" smtClean="0">
                <a:latin typeface="Garamond" panose="02020404030301010803" pitchFamily="18" charset="0"/>
              </a:rPr>
              <a:t>вoвлeчeннocти</a:t>
            </a:r>
            <a:r>
              <a:rPr sz="4400" spc="100" dirty="0" smtClean="0">
                <a:latin typeface="Garamond" panose="02020404030301010803" pitchFamily="18" charset="0"/>
              </a:rPr>
              <a:t>  </a:t>
            </a:r>
            <a:r>
              <a:rPr sz="4400" spc="100" dirty="0">
                <a:latin typeface="Garamond" panose="02020404030301010803" pitchFamily="18" charset="0"/>
              </a:rPr>
              <a:t>в </a:t>
            </a:r>
            <a:r>
              <a:rPr sz="4400" spc="100" dirty="0" smtClean="0">
                <a:latin typeface="Garamond" panose="02020404030301010803" pitchFamily="18" charset="0"/>
              </a:rPr>
              <a:t>o</a:t>
            </a:r>
            <a:r>
              <a:rPr lang="ru-RU" sz="4400" spc="100" dirty="0" smtClean="0">
                <a:latin typeface="Garamond" panose="02020404030301010803" pitchFamily="18" charset="0"/>
              </a:rPr>
              <a:t>б</a:t>
            </a:r>
            <a:r>
              <a:rPr sz="4400" spc="100" dirty="0" err="1" smtClean="0">
                <a:latin typeface="Garamond" panose="02020404030301010803" pitchFamily="18" charset="0"/>
              </a:rPr>
              <a:t>щecтвeннo</a:t>
            </a:r>
            <a:r>
              <a:rPr lang="ru-RU" sz="4400" spc="100" dirty="0" smtClean="0">
                <a:latin typeface="Garamond" panose="02020404030301010803" pitchFamily="18" charset="0"/>
              </a:rPr>
              <a:t> </a:t>
            </a:r>
            <a:r>
              <a:rPr sz="4400" spc="100" dirty="0" err="1" smtClean="0">
                <a:latin typeface="Garamond" panose="02020404030301010803" pitchFamily="18" charset="0"/>
              </a:rPr>
              <a:t>пoлeзнyю</a:t>
            </a:r>
            <a:r>
              <a:rPr sz="4400" spc="100" dirty="0" smtClean="0">
                <a:latin typeface="Garamond" panose="02020404030301010803" pitchFamily="18" charset="0"/>
              </a:rPr>
              <a:t>  </a:t>
            </a:r>
            <a:r>
              <a:rPr sz="4400" spc="100" dirty="0">
                <a:latin typeface="Garamond" panose="02020404030301010803" pitchFamily="18" charset="0"/>
              </a:rPr>
              <a:t>дeятeльнocть</a:t>
            </a:r>
          </a:p>
          <a:p>
            <a:pPr>
              <a:lnSpc>
                <a:spcPts val="4500"/>
              </a:lnSpc>
              <a:spcBef>
                <a:spcPts val="45"/>
              </a:spcBef>
            </a:pPr>
            <a:endParaRPr lang="ru-RU" sz="4400" spc="100" dirty="0" smtClean="0">
              <a:latin typeface="Garamond" panose="02020404030301010803" pitchFamily="18" charset="0"/>
            </a:endParaRPr>
          </a:p>
          <a:p>
            <a:pPr marL="12700" marR="1987550">
              <a:lnSpc>
                <a:spcPts val="4500"/>
              </a:lnSpc>
            </a:pPr>
            <a:r>
              <a:rPr sz="4400" spc="100" dirty="0" err="1" smtClean="0">
                <a:latin typeface="Garamond" panose="02020404030301010803" pitchFamily="18" charset="0"/>
              </a:rPr>
              <a:t>Адресное</a:t>
            </a:r>
            <a:r>
              <a:rPr sz="4400" spc="100" dirty="0" smtClean="0">
                <a:latin typeface="Garamond" panose="02020404030301010803" pitchFamily="18" charset="0"/>
              </a:rPr>
              <a:t> </a:t>
            </a:r>
            <a:r>
              <a:rPr sz="4400" spc="100" dirty="0">
                <a:latin typeface="Garamond" panose="02020404030301010803" pitchFamily="18" charset="0"/>
              </a:rPr>
              <a:t>вовлечение  трудных подростков</a:t>
            </a:r>
          </a:p>
          <a:p>
            <a:pPr>
              <a:lnSpc>
                <a:spcPts val="4500"/>
              </a:lnSpc>
              <a:spcBef>
                <a:spcPts val="15"/>
              </a:spcBef>
            </a:pPr>
            <a:endParaRPr sz="4400" spc="100" dirty="0">
              <a:latin typeface="Garamond" panose="02020404030301010803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9297" y="9034798"/>
            <a:ext cx="1187251" cy="10744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65397" y="4213818"/>
            <a:ext cx="1187251" cy="10744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65397" y="7153226"/>
            <a:ext cx="1187251" cy="107442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12338050" y="4098641"/>
            <a:ext cx="7391400" cy="46544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065">
              <a:lnSpc>
                <a:spcPts val="4500"/>
              </a:lnSpc>
              <a:spcBef>
                <a:spcPts val="95"/>
              </a:spcBef>
            </a:pPr>
            <a:r>
              <a:rPr sz="4400" spc="-95" dirty="0">
                <a:latin typeface="Garamond" panose="02020404030301010803" pitchFamily="18" charset="0"/>
              </a:rPr>
              <a:t>Рocт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100" dirty="0">
                <a:latin typeface="Garamond" panose="02020404030301010803" pitchFamily="18" charset="0"/>
              </a:rPr>
              <a:t>чи</a:t>
            </a:r>
            <a:r>
              <a:rPr sz="4400" spc="-20" dirty="0">
                <a:latin typeface="Garamond" panose="02020404030301010803" pitchFamily="18" charset="0"/>
              </a:rPr>
              <a:t>с</a:t>
            </a:r>
            <a:r>
              <a:rPr sz="4400" spc="-160" dirty="0">
                <a:latin typeface="Garamond" panose="02020404030301010803" pitchFamily="18" charset="0"/>
              </a:rPr>
              <a:t>ла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190" dirty="0">
                <a:latin typeface="Garamond" panose="02020404030301010803" pitchFamily="18" charset="0"/>
              </a:rPr>
              <a:t>д</a:t>
            </a:r>
            <a:r>
              <a:rPr sz="4400" spc="-180" dirty="0">
                <a:latin typeface="Garamond" panose="02020404030301010803" pitchFamily="18" charset="0"/>
              </a:rPr>
              <a:t>е</a:t>
            </a:r>
            <a:r>
              <a:rPr sz="4400" spc="-229" dirty="0">
                <a:latin typeface="Garamond" panose="02020404030301010803" pitchFamily="18" charset="0"/>
              </a:rPr>
              <a:t>т</a:t>
            </a:r>
            <a:r>
              <a:rPr sz="4400" spc="-114" dirty="0">
                <a:latin typeface="Garamond" panose="02020404030301010803" pitchFamily="18" charset="0"/>
              </a:rPr>
              <a:t>ей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220" dirty="0">
                <a:latin typeface="Garamond" panose="02020404030301010803" pitchFamily="18" charset="0"/>
              </a:rPr>
              <a:t>-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110" dirty="0">
                <a:latin typeface="Garamond" panose="02020404030301010803" pitchFamily="18" charset="0"/>
              </a:rPr>
              <a:t>уча</a:t>
            </a:r>
            <a:r>
              <a:rPr sz="4400" spc="-55" dirty="0">
                <a:latin typeface="Garamond" panose="02020404030301010803" pitchFamily="18" charset="0"/>
              </a:rPr>
              <a:t>с</a:t>
            </a:r>
            <a:r>
              <a:rPr sz="4400" spc="-185" dirty="0">
                <a:latin typeface="Garamond" panose="02020404030301010803" pitchFamily="18" charset="0"/>
              </a:rPr>
              <a:t>т</a:t>
            </a:r>
            <a:r>
              <a:rPr sz="4400" spc="-85" dirty="0">
                <a:latin typeface="Garamond" panose="02020404030301010803" pitchFamily="18" charset="0"/>
              </a:rPr>
              <a:t>ни</a:t>
            </a:r>
            <a:r>
              <a:rPr sz="4400" spc="-100" dirty="0">
                <a:latin typeface="Garamond" panose="02020404030301010803" pitchFamily="18" charset="0"/>
              </a:rPr>
              <a:t>к</a:t>
            </a:r>
            <a:r>
              <a:rPr sz="4400" spc="-5" dirty="0">
                <a:latin typeface="Garamond" panose="02020404030301010803" pitchFamily="18" charset="0"/>
              </a:rPr>
              <a:t>ов  </a:t>
            </a:r>
            <a:r>
              <a:rPr sz="4400" spc="-85" dirty="0">
                <a:latin typeface="Garamond" panose="02020404030301010803" pitchFamily="18" charset="0"/>
              </a:rPr>
              <a:t>В</a:t>
            </a:r>
            <a:r>
              <a:rPr sz="4400" spc="-204" dirty="0">
                <a:latin typeface="Garamond" panose="02020404030301010803" pitchFamily="18" charset="0"/>
              </a:rPr>
              <a:t>с</a:t>
            </a:r>
            <a:r>
              <a:rPr sz="4400" spc="-65" dirty="0">
                <a:latin typeface="Garamond" panose="02020404030301010803" pitchFamily="18" charset="0"/>
              </a:rPr>
              <a:t>еро</a:t>
            </a:r>
            <a:r>
              <a:rPr sz="4400" spc="-85" dirty="0">
                <a:latin typeface="Garamond" panose="02020404030301010803" pitchFamily="18" charset="0"/>
              </a:rPr>
              <a:t>с</a:t>
            </a:r>
            <a:r>
              <a:rPr sz="4400" spc="-120" dirty="0">
                <a:latin typeface="Garamond" panose="02020404030301010803" pitchFamily="18" charset="0"/>
              </a:rPr>
              <a:t>сийских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160" dirty="0">
                <a:latin typeface="Garamond" panose="02020404030301010803" pitchFamily="18" charset="0"/>
              </a:rPr>
              <a:t>к</a:t>
            </a:r>
            <a:r>
              <a:rPr sz="4400" spc="-45" dirty="0">
                <a:latin typeface="Garamond" panose="02020404030301010803" pitchFamily="18" charset="0"/>
              </a:rPr>
              <a:t>он</a:t>
            </a:r>
            <a:r>
              <a:rPr sz="4400" spc="-20" dirty="0">
                <a:latin typeface="Garamond" panose="02020404030301010803" pitchFamily="18" charset="0"/>
              </a:rPr>
              <a:t>к</a:t>
            </a:r>
            <a:r>
              <a:rPr sz="4400" spc="-75" dirty="0">
                <a:latin typeface="Garamond" panose="02020404030301010803" pitchFamily="18" charset="0"/>
              </a:rPr>
              <a:t>ур</a:t>
            </a:r>
            <a:r>
              <a:rPr sz="4400" spc="-100" dirty="0">
                <a:latin typeface="Garamond" panose="02020404030301010803" pitchFamily="18" charset="0"/>
              </a:rPr>
              <a:t>с</a:t>
            </a:r>
            <a:r>
              <a:rPr sz="4400" spc="-5" dirty="0">
                <a:latin typeface="Garamond" panose="02020404030301010803" pitchFamily="18" charset="0"/>
              </a:rPr>
              <a:t>ов</a:t>
            </a:r>
          </a:p>
          <a:p>
            <a:pPr marL="12700">
              <a:lnSpc>
                <a:spcPts val="4500"/>
              </a:lnSpc>
              <a:spcBef>
                <a:spcPts val="15"/>
              </a:spcBef>
            </a:pPr>
            <a:r>
              <a:rPr sz="4400" spc="-65" dirty="0">
                <a:latin typeface="Garamond" panose="02020404030301010803" pitchFamily="18" charset="0"/>
              </a:rPr>
              <a:t>и</a:t>
            </a:r>
            <a:r>
              <a:rPr sz="4400" spc="-330" dirty="0">
                <a:latin typeface="Garamond" panose="02020404030301010803" pitchFamily="18" charset="0"/>
              </a:rPr>
              <a:t> </a:t>
            </a:r>
            <a:r>
              <a:rPr sz="4400" spc="-45" dirty="0" err="1" smtClean="0">
                <a:latin typeface="Garamond" panose="02020404030301010803" pitchFamily="18" charset="0"/>
              </a:rPr>
              <a:t>прое</a:t>
            </a:r>
            <a:r>
              <a:rPr sz="4400" spc="15" dirty="0" err="1" smtClean="0">
                <a:latin typeface="Garamond" panose="02020404030301010803" pitchFamily="18" charset="0"/>
              </a:rPr>
              <a:t>к</a:t>
            </a:r>
            <a:r>
              <a:rPr sz="4400" spc="-229" dirty="0" err="1" smtClean="0">
                <a:latin typeface="Garamond" panose="02020404030301010803" pitchFamily="18" charset="0"/>
              </a:rPr>
              <a:t>т</a:t>
            </a:r>
            <a:r>
              <a:rPr sz="4400" spc="-5" dirty="0" err="1" smtClean="0">
                <a:latin typeface="Garamond" panose="02020404030301010803" pitchFamily="18" charset="0"/>
              </a:rPr>
              <a:t>ов</a:t>
            </a:r>
            <a:endParaRPr lang="ru-RU" sz="4400" dirty="0" smtClean="0">
              <a:latin typeface="Garamond" panose="02020404030301010803" pitchFamily="18" charset="0"/>
            </a:endParaRPr>
          </a:p>
          <a:p>
            <a:pPr>
              <a:lnSpc>
                <a:spcPts val="4500"/>
              </a:lnSpc>
              <a:spcBef>
                <a:spcPts val="50"/>
              </a:spcBef>
            </a:pPr>
            <a:endParaRPr sz="4400" dirty="0">
              <a:latin typeface="Garamond" panose="02020404030301010803" pitchFamily="18" charset="0"/>
            </a:endParaRPr>
          </a:p>
          <a:p>
            <a:pPr marL="12700" marR="1796414">
              <a:lnSpc>
                <a:spcPts val="4500"/>
              </a:lnSpc>
            </a:pPr>
            <a:endParaRPr lang="ru-RU" sz="4400" spc="-90" dirty="0" smtClean="0">
              <a:latin typeface="Garamond" panose="02020404030301010803" pitchFamily="18" charset="0"/>
            </a:endParaRPr>
          </a:p>
          <a:p>
            <a:pPr marL="12700" marR="1796414">
              <a:lnSpc>
                <a:spcPts val="4500"/>
              </a:lnSpc>
            </a:pPr>
            <a:r>
              <a:rPr sz="4400" spc="-90" dirty="0" err="1" smtClean="0">
                <a:latin typeface="Garamond" panose="02020404030301010803" pitchFamily="18" charset="0"/>
              </a:rPr>
              <a:t>Сни</a:t>
            </a:r>
            <a:r>
              <a:rPr sz="4400" spc="-140" dirty="0" err="1" smtClean="0">
                <a:latin typeface="Garamond" panose="02020404030301010803" pitchFamily="18" charset="0"/>
              </a:rPr>
              <a:t>ж</a:t>
            </a:r>
            <a:r>
              <a:rPr sz="4400" spc="-110" dirty="0" err="1" smtClean="0">
                <a:latin typeface="Garamond" panose="02020404030301010803" pitchFamily="18" charset="0"/>
              </a:rPr>
              <a:t>ение</a:t>
            </a:r>
            <a:r>
              <a:rPr lang="ru-RU" sz="4400" spc="-110" dirty="0" smtClean="0">
                <a:latin typeface="Garamond" panose="02020404030301010803" pitchFamily="18" charset="0"/>
              </a:rPr>
              <a:t> </a:t>
            </a:r>
            <a:r>
              <a:rPr sz="4400" spc="15" dirty="0" err="1" smtClean="0">
                <a:latin typeface="Garamond" panose="02020404030301010803" pitchFamily="18" charset="0"/>
              </a:rPr>
              <a:t>п</a:t>
            </a:r>
            <a:r>
              <a:rPr sz="4400" spc="-15" dirty="0" err="1" smtClean="0">
                <a:latin typeface="Garamond" panose="02020404030301010803" pitchFamily="18" charset="0"/>
              </a:rPr>
              <a:t>о</a:t>
            </a:r>
            <a:r>
              <a:rPr sz="4400" spc="-65" dirty="0" err="1" smtClean="0">
                <a:latin typeface="Garamond" panose="02020404030301010803" pitchFamily="18" charset="0"/>
              </a:rPr>
              <a:t>дро</a:t>
            </a:r>
            <a:r>
              <a:rPr sz="4400" spc="-5" dirty="0" err="1" smtClean="0">
                <a:latin typeface="Garamond" panose="02020404030301010803" pitchFamily="18" charset="0"/>
              </a:rPr>
              <a:t>с</a:t>
            </a:r>
            <a:r>
              <a:rPr sz="4400" spc="-185" dirty="0" err="1" smtClean="0">
                <a:latin typeface="Garamond" panose="02020404030301010803" pitchFamily="18" charset="0"/>
              </a:rPr>
              <a:t>т</a:t>
            </a:r>
            <a:r>
              <a:rPr sz="4400" spc="-160" dirty="0" err="1" smtClean="0">
                <a:latin typeface="Garamond" panose="02020404030301010803" pitchFamily="18" charset="0"/>
              </a:rPr>
              <a:t>к</a:t>
            </a:r>
            <a:r>
              <a:rPr sz="4400" spc="-5" dirty="0" err="1" smtClean="0">
                <a:latin typeface="Garamond" panose="02020404030301010803" pitchFamily="18" charset="0"/>
              </a:rPr>
              <a:t>овой</a:t>
            </a:r>
            <a:r>
              <a:rPr sz="4400" spc="-5" dirty="0" smtClean="0">
                <a:latin typeface="Garamond" panose="02020404030301010803" pitchFamily="18" charset="0"/>
              </a:rPr>
              <a:t>  </a:t>
            </a:r>
            <a:r>
              <a:rPr sz="4400" spc="-70" dirty="0">
                <a:latin typeface="Garamond" panose="02020404030301010803" pitchFamily="18" charset="0"/>
              </a:rPr>
              <a:t>преступности</a:t>
            </a:r>
          </a:p>
          <a:p>
            <a:pPr>
              <a:lnSpc>
                <a:spcPts val="4500"/>
              </a:lnSpc>
              <a:spcBef>
                <a:spcPts val="50"/>
              </a:spcBef>
            </a:pPr>
            <a:endParaRPr sz="4400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262" y="2530475"/>
            <a:ext cx="175951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ОЖИДАЕМЫЕ РЕЗУЛЬТАТЫ ФЕДЕРАЛЬНОГО ПРОЕКТА</a:t>
            </a:r>
            <a:endParaRPr lang="ru-RU" sz="44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0650" y="9034798"/>
            <a:ext cx="15849600" cy="126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ru-RU" sz="4400" dirty="0">
                <a:solidFill>
                  <a:schemeClr val="bg1"/>
                </a:solidFill>
                <a:latin typeface="Garamond" panose="02020404030301010803" pitchFamily="18" charset="0"/>
              </a:rPr>
              <a:t>Вовлечение </a:t>
            </a:r>
            <a:r>
              <a:rPr lang="ru-RU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родителей в </a:t>
            </a:r>
            <a:r>
              <a:rPr lang="ru-RU" sz="4400" dirty="0">
                <a:solidFill>
                  <a:schemeClr val="bg1"/>
                </a:solidFill>
                <a:latin typeface="Garamond" panose="02020404030301010803" pitchFamily="18" charset="0"/>
              </a:rPr>
              <a:t>воспитательную работу  </a:t>
            </a:r>
            <a:r>
              <a:rPr lang="ru-RU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образовательной организации</a:t>
            </a:r>
            <a:endParaRPr lang="ru-RU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Рисунок 12" descr="Презентация 29 августа ФОРУМ_Страница_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774" y="2185483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2"/>
                </a:lnTo>
                <a:lnTo>
                  <a:pt x="302517" y="142565"/>
                </a:lnTo>
                <a:lnTo>
                  <a:pt x="266706" y="170540"/>
                </a:lnTo>
                <a:lnTo>
                  <a:pt x="232708" y="200621"/>
                </a:lnTo>
                <a:lnTo>
                  <a:pt x="200621" y="232708"/>
                </a:lnTo>
                <a:lnTo>
                  <a:pt x="170540" y="266706"/>
                </a:lnTo>
                <a:lnTo>
                  <a:pt x="142565" y="302517"/>
                </a:lnTo>
                <a:lnTo>
                  <a:pt x="116792" y="340043"/>
                </a:lnTo>
                <a:lnTo>
                  <a:pt x="93318" y="379187"/>
                </a:lnTo>
                <a:lnTo>
                  <a:pt x="72242" y="419852"/>
                </a:lnTo>
                <a:lnTo>
                  <a:pt x="53660" y="461941"/>
                </a:lnTo>
                <a:lnTo>
                  <a:pt x="37669" y="505355"/>
                </a:lnTo>
                <a:lnTo>
                  <a:pt x="24368" y="549998"/>
                </a:lnTo>
                <a:lnTo>
                  <a:pt x="13853" y="595772"/>
                </a:lnTo>
                <a:lnTo>
                  <a:pt x="6221" y="642580"/>
                </a:lnTo>
                <a:lnTo>
                  <a:pt x="1571" y="690325"/>
                </a:lnTo>
                <a:lnTo>
                  <a:pt x="0" y="738909"/>
                </a:lnTo>
                <a:lnTo>
                  <a:pt x="1571" y="787493"/>
                </a:lnTo>
                <a:lnTo>
                  <a:pt x="6221" y="835238"/>
                </a:lnTo>
                <a:lnTo>
                  <a:pt x="13853" y="882046"/>
                </a:lnTo>
                <a:lnTo>
                  <a:pt x="24368" y="927820"/>
                </a:lnTo>
                <a:lnTo>
                  <a:pt x="37669" y="972463"/>
                </a:lnTo>
                <a:lnTo>
                  <a:pt x="53660" y="1015877"/>
                </a:lnTo>
                <a:lnTo>
                  <a:pt x="72242" y="1057966"/>
                </a:lnTo>
                <a:lnTo>
                  <a:pt x="93318" y="1098631"/>
                </a:lnTo>
                <a:lnTo>
                  <a:pt x="116792" y="1137775"/>
                </a:lnTo>
                <a:lnTo>
                  <a:pt x="142565" y="1175301"/>
                </a:lnTo>
                <a:lnTo>
                  <a:pt x="170540" y="1211112"/>
                </a:lnTo>
                <a:lnTo>
                  <a:pt x="200621" y="1245110"/>
                </a:lnTo>
                <a:lnTo>
                  <a:pt x="232708" y="1277197"/>
                </a:lnTo>
                <a:lnTo>
                  <a:pt x="266706" y="1307277"/>
                </a:lnTo>
                <a:lnTo>
                  <a:pt x="302517" y="1335253"/>
                </a:lnTo>
                <a:lnTo>
                  <a:pt x="340043" y="1361026"/>
                </a:lnTo>
                <a:lnTo>
                  <a:pt x="379187" y="1384499"/>
                </a:lnTo>
                <a:lnTo>
                  <a:pt x="419852" y="1405576"/>
                </a:lnTo>
                <a:lnTo>
                  <a:pt x="461941" y="1424158"/>
                </a:lnTo>
                <a:lnTo>
                  <a:pt x="505355" y="1440149"/>
                </a:lnTo>
                <a:lnTo>
                  <a:pt x="549998" y="1453450"/>
                </a:lnTo>
                <a:lnTo>
                  <a:pt x="595772" y="1463965"/>
                </a:lnTo>
                <a:lnTo>
                  <a:pt x="642580" y="1471597"/>
                </a:lnTo>
                <a:lnTo>
                  <a:pt x="690325" y="1476247"/>
                </a:lnTo>
                <a:lnTo>
                  <a:pt x="738909" y="1477818"/>
                </a:lnTo>
                <a:lnTo>
                  <a:pt x="17829875" y="1477818"/>
                </a:lnTo>
                <a:lnTo>
                  <a:pt x="17878459" y="1476247"/>
                </a:lnTo>
                <a:lnTo>
                  <a:pt x="17926204" y="1471597"/>
                </a:lnTo>
                <a:lnTo>
                  <a:pt x="17973012" y="1463965"/>
                </a:lnTo>
                <a:lnTo>
                  <a:pt x="18018786" y="1453450"/>
                </a:lnTo>
                <a:lnTo>
                  <a:pt x="18063428" y="1440149"/>
                </a:lnTo>
                <a:lnTo>
                  <a:pt x="18106842" y="1424158"/>
                </a:lnTo>
                <a:lnTo>
                  <a:pt x="18148930" y="1405576"/>
                </a:lnTo>
                <a:lnTo>
                  <a:pt x="18189595" y="1384499"/>
                </a:lnTo>
                <a:lnTo>
                  <a:pt x="18228738" y="1361026"/>
                </a:lnTo>
                <a:lnTo>
                  <a:pt x="18266264" y="1335253"/>
                </a:lnTo>
                <a:lnTo>
                  <a:pt x="18302074" y="1307277"/>
                </a:lnTo>
                <a:lnTo>
                  <a:pt x="18336071" y="1277197"/>
                </a:lnTo>
                <a:lnTo>
                  <a:pt x="18368158" y="1245110"/>
                </a:lnTo>
                <a:lnTo>
                  <a:pt x="18398238" y="1211112"/>
                </a:lnTo>
                <a:lnTo>
                  <a:pt x="18426213" y="1175301"/>
                </a:lnTo>
                <a:lnTo>
                  <a:pt x="18451985" y="1137775"/>
                </a:lnTo>
                <a:lnTo>
                  <a:pt x="18475458" y="1098631"/>
                </a:lnTo>
                <a:lnTo>
                  <a:pt x="18496534" y="1057966"/>
                </a:lnTo>
                <a:lnTo>
                  <a:pt x="18515116" y="1015877"/>
                </a:lnTo>
                <a:lnTo>
                  <a:pt x="18531106" y="972463"/>
                </a:lnTo>
                <a:lnTo>
                  <a:pt x="18544407" y="927820"/>
                </a:lnTo>
                <a:lnTo>
                  <a:pt x="18554922" y="882046"/>
                </a:lnTo>
                <a:lnTo>
                  <a:pt x="18562553" y="835238"/>
                </a:lnTo>
                <a:lnTo>
                  <a:pt x="18567203" y="787493"/>
                </a:lnTo>
                <a:lnTo>
                  <a:pt x="18568774" y="738909"/>
                </a:lnTo>
                <a:lnTo>
                  <a:pt x="18567203" y="690325"/>
                </a:lnTo>
                <a:lnTo>
                  <a:pt x="18562553" y="642580"/>
                </a:lnTo>
                <a:lnTo>
                  <a:pt x="18554922" y="595772"/>
                </a:lnTo>
                <a:lnTo>
                  <a:pt x="18544407" y="549998"/>
                </a:lnTo>
                <a:lnTo>
                  <a:pt x="18531106" y="505355"/>
                </a:lnTo>
                <a:lnTo>
                  <a:pt x="18515116" y="461941"/>
                </a:lnTo>
                <a:lnTo>
                  <a:pt x="18496534" y="419852"/>
                </a:lnTo>
                <a:lnTo>
                  <a:pt x="18475458" y="379187"/>
                </a:lnTo>
                <a:lnTo>
                  <a:pt x="18451985" y="340043"/>
                </a:lnTo>
                <a:lnTo>
                  <a:pt x="18426213" y="302517"/>
                </a:lnTo>
                <a:lnTo>
                  <a:pt x="18398238" y="266706"/>
                </a:lnTo>
                <a:lnTo>
                  <a:pt x="18368158" y="232708"/>
                </a:lnTo>
                <a:lnTo>
                  <a:pt x="18336071" y="200621"/>
                </a:lnTo>
                <a:lnTo>
                  <a:pt x="18302074" y="170540"/>
                </a:lnTo>
                <a:lnTo>
                  <a:pt x="18266264" y="142565"/>
                </a:lnTo>
                <a:lnTo>
                  <a:pt x="18228738" y="116792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74850" y="1072263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560134" y="1072263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0277" y="5082634"/>
            <a:ext cx="8115804" cy="4321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1940">
              <a:lnSpc>
                <a:spcPct val="100499"/>
              </a:lnSpc>
              <a:spcBef>
                <a:spcPts val="95"/>
              </a:spcBef>
            </a:pPr>
            <a:r>
              <a:rPr sz="4000" b="1" spc="5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Bнeдpeниe cтaвoк  советников по воспитанию  и взаимодействию</a:t>
            </a:r>
            <a:endParaRPr sz="4000" spc="5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2700" marR="98425">
              <a:lnSpc>
                <a:spcPct val="100499"/>
              </a:lnSpc>
              <a:spcBef>
                <a:spcPts val="5"/>
              </a:spcBef>
            </a:pPr>
            <a:r>
              <a:rPr sz="4000" b="1" spc="5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 детскими общественными  объединениями</a:t>
            </a:r>
            <a:endParaRPr sz="4000" spc="5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499"/>
              </a:lnSpc>
            </a:pPr>
            <a:r>
              <a:rPr sz="4000" b="1" spc="5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 </a:t>
            </a:r>
            <a:r>
              <a:rPr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</a:t>
            </a:r>
            <a:r>
              <a:rPr lang="ru-RU"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</a:t>
            </a:r>
            <a:r>
              <a:rPr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щeo6paзoвaтeльныx  </a:t>
            </a:r>
            <a:r>
              <a:rPr sz="4000" b="1" spc="50" dirty="0" err="1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opгaнизaцияx</a:t>
            </a:r>
            <a:r>
              <a:rPr sz="4000" b="1" spc="5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cy</a:t>
            </a:r>
            <a:r>
              <a:rPr lang="ru-RU"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</a:t>
            </a:r>
            <a:r>
              <a:rPr sz="4000" b="1" spc="50" dirty="0" err="1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ъeктoв</a:t>
            </a:r>
            <a:r>
              <a:rPr sz="4000" b="1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4000" b="1" spc="5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PФ</a:t>
            </a:r>
            <a:endParaRPr sz="4000" spc="5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247" y="4645393"/>
            <a:ext cx="59934" cy="5195535"/>
          </a:xfrm>
          <a:custGeom>
            <a:avLst/>
            <a:gdLst/>
            <a:ahLst/>
            <a:cxnLst/>
            <a:rect l="l" t="t" r="r" b="b"/>
            <a:pathLst>
              <a:path w="76834" h="4262120">
                <a:moveTo>
                  <a:pt x="76762" y="0"/>
                </a:moveTo>
                <a:lnTo>
                  <a:pt x="0" y="0"/>
                </a:lnTo>
                <a:lnTo>
                  <a:pt x="0" y="4261597"/>
                </a:lnTo>
                <a:lnTo>
                  <a:pt x="76762" y="4261597"/>
                </a:lnTo>
                <a:lnTo>
                  <a:pt x="76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036990" y="3860555"/>
            <a:ext cx="5883470" cy="5717591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spcBef>
                <a:spcPts val="685"/>
              </a:spcBef>
            </a:pPr>
            <a:r>
              <a:rPr sz="3600" spc="125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Брянская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Вологодская область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25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Калининградская</a:t>
            </a:r>
            <a:r>
              <a:rPr sz="3600" spc="15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 err="1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-625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b="1" spc="120" dirty="0" err="1" smtClean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Нижегородская</a:t>
            </a:r>
            <a:r>
              <a:rPr lang="ru-RU" sz="3600" b="1" spc="120" dirty="0" smtClean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b="1" spc="114" dirty="0" err="1" smtClean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</a:t>
            </a:r>
            <a:r>
              <a:rPr sz="3600" b="1" spc="114" dirty="0" smtClean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b="1" spc="120" dirty="0" smtClean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endParaRPr lang="ru-RU" sz="3600" b="1" spc="120" dirty="0" smtClean="0">
              <a:solidFill>
                <a:srgbClr val="FFC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2700" marR="5080">
              <a:spcBef>
                <a:spcPts val="685"/>
              </a:spcBef>
            </a:pPr>
            <a:r>
              <a:rPr sz="3600" spc="135" dirty="0" err="1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Омская</a:t>
            </a:r>
            <a:r>
              <a:rPr sz="3600" spc="135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 err="1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600" spc="12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600" spc="12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sz="3600" spc="120" dirty="0" err="1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Сахалинская</a:t>
            </a:r>
            <a:r>
              <a:rPr sz="3600" spc="12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Тюменская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Челябинская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область 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Ставропольский </a:t>
            </a:r>
            <a:r>
              <a:rPr sz="3600" spc="120" dirty="0" err="1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край</a:t>
            </a:r>
            <a:r>
              <a:rPr sz="3600" spc="120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25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600" spc="125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600" spc="125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sz="3600" spc="114" dirty="0" err="1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город</a:t>
            </a:r>
            <a:r>
              <a:rPr sz="3600" spc="50" dirty="0" smtClean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Севастополь</a:t>
            </a:r>
            <a:endParaRPr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4193" y="4291179"/>
            <a:ext cx="6808089" cy="385611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24459" y="5873746"/>
            <a:ext cx="3235675" cy="12268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4715"/>
              </a:lnSpc>
              <a:spcBef>
                <a:spcPts val="125"/>
              </a:spcBef>
            </a:pPr>
            <a:r>
              <a:rPr sz="4300" b="1" spc="200" dirty="0">
                <a:solidFill>
                  <a:srgbClr val="3B184D"/>
                </a:solidFill>
                <a:latin typeface="Garamond" panose="02020404030301010803" pitchFamily="18" charset="0"/>
                <a:cs typeface="Roboto Cn"/>
              </a:rPr>
              <a:t>2500</a:t>
            </a:r>
            <a:endParaRPr sz="4300" dirty="0">
              <a:latin typeface="Garamond" panose="02020404030301010803" pitchFamily="18" charset="0"/>
              <a:cs typeface="Roboto Cn"/>
            </a:endParaRPr>
          </a:p>
          <a:p>
            <a:pPr algn="ctr">
              <a:lnSpc>
                <a:spcPts val="4715"/>
              </a:lnSpc>
            </a:pPr>
            <a:r>
              <a:rPr sz="4300" b="1" spc="165" dirty="0">
                <a:solidFill>
                  <a:srgbClr val="3B184D"/>
                </a:solidFill>
                <a:latin typeface="Garamond" panose="02020404030301010803" pitchFamily="18" charset="0"/>
                <a:cs typeface="Roboto Cn"/>
              </a:rPr>
              <a:t>СТАВОК</a:t>
            </a:r>
            <a:endParaRPr sz="4300" dirty="0">
              <a:latin typeface="Garamond" panose="02020404030301010803" pitchFamily="18" charset="0"/>
              <a:cs typeface="Roboto C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23657" y="9370606"/>
            <a:ext cx="8979890" cy="16299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6330"/>
              </a:lnSpc>
              <a:spcBef>
                <a:spcPts val="110"/>
              </a:spcBef>
            </a:pPr>
            <a:r>
              <a:rPr sz="5750" b="1" spc="45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469</a:t>
            </a:r>
            <a:r>
              <a:rPr sz="5750" b="1" spc="-10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5750" b="1" spc="30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ставок</a:t>
            </a:r>
            <a:endParaRPr sz="5750" dirty="0">
              <a:solidFill>
                <a:srgbClr val="FFC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6330"/>
              </a:lnSpc>
            </a:pPr>
            <a:r>
              <a:rPr sz="5400" spc="45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sz="5400" spc="-20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5400" spc="30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Нижегородской</a:t>
            </a:r>
            <a:r>
              <a:rPr sz="5400" spc="-20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sz="5400" spc="35" dirty="0">
                <a:solidFill>
                  <a:srgbClr val="FFC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области</a:t>
            </a:r>
            <a:endParaRPr sz="5400" dirty="0">
              <a:solidFill>
                <a:srgbClr val="FFC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8500" y="8640624"/>
            <a:ext cx="2442190" cy="23599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0290" y="2185483"/>
            <a:ext cx="1845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ФЕДЕРАЛЬНЫЙ ПРОЕКТ </a:t>
            </a:r>
          </a:p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ПАТРИОТИЧЕСКОЕ ВОСПИТАНИЕ ГРАЖДАН РОССИЙСКОЙ ФЕДЕРАЦИИ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Рисунок 13" descr="Презентация 29 августа ФОРУМ_Страница_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" y="0"/>
            <a:ext cx="20095991" cy="1130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езентация 29 августа ФОРУМ_Страница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"/>
            <a:ext cx="20104100" cy="11309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774" y="2185493"/>
            <a:ext cx="18569305" cy="1478280"/>
          </a:xfrm>
          <a:custGeom>
            <a:avLst/>
            <a:gdLst/>
            <a:ahLst/>
            <a:cxnLst/>
            <a:rect l="l" t="t" r="r" b="b"/>
            <a:pathLst>
              <a:path w="18569305" h="1478279">
                <a:moveTo>
                  <a:pt x="17829875" y="0"/>
                </a:moveTo>
                <a:lnTo>
                  <a:pt x="738909" y="0"/>
                </a:lnTo>
                <a:lnTo>
                  <a:pt x="690325" y="1571"/>
                </a:lnTo>
                <a:lnTo>
                  <a:pt x="642580" y="6221"/>
                </a:lnTo>
                <a:lnTo>
                  <a:pt x="595772" y="13853"/>
                </a:lnTo>
                <a:lnTo>
                  <a:pt x="549998" y="24368"/>
                </a:lnTo>
                <a:lnTo>
                  <a:pt x="505355" y="37669"/>
                </a:lnTo>
                <a:lnTo>
                  <a:pt x="461941" y="53660"/>
                </a:lnTo>
                <a:lnTo>
                  <a:pt x="419852" y="72242"/>
                </a:lnTo>
                <a:lnTo>
                  <a:pt x="379187" y="93318"/>
                </a:lnTo>
                <a:lnTo>
                  <a:pt x="340043" y="116791"/>
                </a:lnTo>
                <a:lnTo>
                  <a:pt x="302517" y="142564"/>
                </a:lnTo>
                <a:lnTo>
                  <a:pt x="266706" y="170539"/>
                </a:lnTo>
                <a:lnTo>
                  <a:pt x="232708" y="200619"/>
                </a:lnTo>
                <a:lnTo>
                  <a:pt x="200621" y="232707"/>
                </a:lnTo>
                <a:lnTo>
                  <a:pt x="170540" y="266704"/>
                </a:lnTo>
                <a:lnTo>
                  <a:pt x="142565" y="302515"/>
                </a:lnTo>
                <a:lnTo>
                  <a:pt x="116792" y="340040"/>
                </a:lnTo>
                <a:lnTo>
                  <a:pt x="93318" y="379184"/>
                </a:lnTo>
                <a:lnTo>
                  <a:pt x="72242" y="419848"/>
                </a:lnTo>
                <a:lnTo>
                  <a:pt x="53660" y="461936"/>
                </a:lnTo>
                <a:lnTo>
                  <a:pt x="37669" y="505350"/>
                </a:lnTo>
                <a:lnTo>
                  <a:pt x="24368" y="549992"/>
                </a:lnTo>
                <a:lnTo>
                  <a:pt x="13853" y="595765"/>
                </a:lnTo>
                <a:lnTo>
                  <a:pt x="6221" y="642572"/>
                </a:lnTo>
                <a:lnTo>
                  <a:pt x="1571" y="690316"/>
                </a:lnTo>
                <a:lnTo>
                  <a:pt x="0" y="738898"/>
                </a:lnTo>
                <a:lnTo>
                  <a:pt x="1571" y="787482"/>
                </a:lnTo>
                <a:lnTo>
                  <a:pt x="6221" y="835227"/>
                </a:lnTo>
                <a:lnTo>
                  <a:pt x="13853" y="882035"/>
                </a:lnTo>
                <a:lnTo>
                  <a:pt x="24368" y="927810"/>
                </a:lnTo>
                <a:lnTo>
                  <a:pt x="37669" y="972452"/>
                </a:lnTo>
                <a:lnTo>
                  <a:pt x="53660" y="1015867"/>
                </a:lnTo>
                <a:lnTo>
                  <a:pt x="72242" y="1057955"/>
                </a:lnTo>
                <a:lnTo>
                  <a:pt x="93318" y="1098620"/>
                </a:lnTo>
                <a:lnTo>
                  <a:pt x="116792" y="1137764"/>
                </a:lnTo>
                <a:lnTo>
                  <a:pt x="142565" y="1175290"/>
                </a:lnTo>
                <a:lnTo>
                  <a:pt x="170540" y="1211101"/>
                </a:lnTo>
                <a:lnTo>
                  <a:pt x="200621" y="1245099"/>
                </a:lnTo>
                <a:lnTo>
                  <a:pt x="232708" y="1277187"/>
                </a:lnTo>
                <a:lnTo>
                  <a:pt x="266706" y="1307267"/>
                </a:lnTo>
                <a:lnTo>
                  <a:pt x="302517" y="1335242"/>
                </a:lnTo>
                <a:lnTo>
                  <a:pt x="340043" y="1361015"/>
                </a:lnTo>
                <a:lnTo>
                  <a:pt x="379187" y="1384489"/>
                </a:lnTo>
                <a:lnTo>
                  <a:pt x="419852" y="1405565"/>
                </a:lnTo>
                <a:lnTo>
                  <a:pt x="461941" y="1424148"/>
                </a:lnTo>
                <a:lnTo>
                  <a:pt x="505355" y="1440138"/>
                </a:lnTo>
                <a:lnTo>
                  <a:pt x="549998" y="1453440"/>
                </a:lnTo>
                <a:lnTo>
                  <a:pt x="595772" y="1463955"/>
                </a:lnTo>
                <a:lnTo>
                  <a:pt x="642580" y="1471586"/>
                </a:lnTo>
                <a:lnTo>
                  <a:pt x="690325" y="1476236"/>
                </a:lnTo>
                <a:lnTo>
                  <a:pt x="738909" y="1477808"/>
                </a:lnTo>
                <a:lnTo>
                  <a:pt x="17829875" y="1477808"/>
                </a:lnTo>
                <a:lnTo>
                  <a:pt x="17878459" y="1476236"/>
                </a:lnTo>
                <a:lnTo>
                  <a:pt x="17926204" y="1471586"/>
                </a:lnTo>
                <a:lnTo>
                  <a:pt x="17973012" y="1463955"/>
                </a:lnTo>
                <a:lnTo>
                  <a:pt x="18018786" y="1453440"/>
                </a:lnTo>
                <a:lnTo>
                  <a:pt x="18063428" y="1440138"/>
                </a:lnTo>
                <a:lnTo>
                  <a:pt x="18106842" y="1424148"/>
                </a:lnTo>
                <a:lnTo>
                  <a:pt x="18148930" y="1405565"/>
                </a:lnTo>
                <a:lnTo>
                  <a:pt x="18189595" y="1384489"/>
                </a:lnTo>
                <a:lnTo>
                  <a:pt x="18228738" y="1361015"/>
                </a:lnTo>
                <a:lnTo>
                  <a:pt x="18266264" y="1335242"/>
                </a:lnTo>
                <a:lnTo>
                  <a:pt x="18302074" y="1307267"/>
                </a:lnTo>
                <a:lnTo>
                  <a:pt x="18336071" y="1277187"/>
                </a:lnTo>
                <a:lnTo>
                  <a:pt x="18368158" y="1245099"/>
                </a:lnTo>
                <a:lnTo>
                  <a:pt x="18398238" y="1211101"/>
                </a:lnTo>
                <a:lnTo>
                  <a:pt x="18426213" y="1175290"/>
                </a:lnTo>
                <a:lnTo>
                  <a:pt x="18451985" y="1137764"/>
                </a:lnTo>
                <a:lnTo>
                  <a:pt x="18475458" y="1098620"/>
                </a:lnTo>
                <a:lnTo>
                  <a:pt x="18496534" y="1057955"/>
                </a:lnTo>
                <a:lnTo>
                  <a:pt x="18515116" y="1015867"/>
                </a:lnTo>
                <a:lnTo>
                  <a:pt x="18531106" y="972452"/>
                </a:lnTo>
                <a:lnTo>
                  <a:pt x="18544407" y="927810"/>
                </a:lnTo>
                <a:lnTo>
                  <a:pt x="18554922" y="882035"/>
                </a:lnTo>
                <a:lnTo>
                  <a:pt x="18562553" y="835227"/>
                </a:lnTo>
                <a:lnTo>
                  <a:pt x="18567203" y="787482"/>
                </a:lnTo>
                <a:lnTo>
                  <a:pt x="18568774" y="738898"/>
                </a:lnTo>
                <a:lnTo>
                  <a:pt x="18567203" y="690316"/>
                </a:lnTo>
                <a:lnTo>
                  <a:pt x="18562553" y="642572"/>
                </a:lnTo>
                <a:lnTo>
                  <a:pt x="18554922" y="595765"/>
                </a:lnTo>
                <a:lnTo>
                  <a:pt x="18544407" y="549992"/>
                </a:lnTo>
                <a:lnTo>
                  <a:pt x="18531106" y="505350"/>
                </a:lnTo>
                <a:lnTo>
                  <a:pt x="18515116" y="461936"/>
                </a:lnTo>
                <a:lnTo>
                  <a:pt x="18496534" y="419848"/>
                </a:lnTo>
                <a:lnTo>
                  <a:pt x="18475458" y="379184"/>
                </a:lnTo>
                <a:lnTo>
                  <a:pt x="18451985" y="340040"/>
                </a:lnTo>
                <a:lnTo>
                  <a:pt x="18426213" y="302515"/>
                </a:lnTo>
                <a:lnTo>
                  <a:pt x="18398238" y="266704"/>
                </a:lnTo>
                <a:lnTo>
                  <a:pt x="18368158" y="232707"/>
                </a:lnTo>
                <a:lnTo>
                  <a:pt x="18336071" y="200619"/>
                </a:lnTo>
                <a:lnTo>
                  <a:pt x="18302074" y="170539"/>
                </a:lnTo>
                <a:lnTo>
                  <a:pt x="18266264" y="142564"/>
                </a:lnTo>
                <a:lnTo>
                  <a:pt x="18228738" y="116791"/>
                </a:lnTo>
                <a:lnTo>
                  <a:pt x="18189595" y="93318"/>
                </a:lnTo>
                <a:lnTo>
                  <a:pt x="18148930" y="72242"/>
                </a:lnTo>
                <a:lnTo>
                  <a:pt x="18106842" y="53660"/>
                </a:lnTo>
                <a:lnTo>
                  <a:pt x="18063428" y="37669"/>
                </a:lnTo>
                <a:lnTo>
                  <a:pt x="18018786" y="24368"/>
                </a:lnTo>
                <a:lnTo>
                  <a:pt x="17973012" y="13853"/>
                </a:lnTo>
                <a:lnTo>
                  <a:pt x="17926204" y="6221"/>
                </a:lnTo>
                <a:lnTo>
                  <a:pt x="17878459" y="1571"/>
                </a:lnTo>
                <a:lnTo>
                  <a:pt x="1782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564" y="5383496"/>
            <a:ext cx="3566278" cy="4013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6841" y="5322650"/>
            <a:ext cx="3762002" cy="396739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746430" y="5677743"/>
            <a:ext cx="4460946" cy="3564174"/>
          </a:xfrm>
          <a:custGeom>
            <a:avLst/>
            <a:gdLst/>
            <a:ahLst/>
            <a:cxnLst/>
            <a:rect l="l" t="t" r="r" b="b"/>
            <a:pathLst>
              <a:path w="3369945" h="2554604">
                <a:moveTo>
                  <a:pt x="1099070" y="1741081"/>
                </a:moveTo>
                <a:lnTo>
                  <a:pt x="1099058" y="1628089"/>
                </a:lnTo>
                <a:lnTo>
                  <a:pt x="1099058" y="1627847"/>
                </a:lnTo>
                <a:lnTo>
                  <a:pt x="1099045" y="1449501"/>
                </a:lnTo>
                <a:lnTo>
                  <a:pt x="1099045" y="1412659"/>
                </a:lnTo>
                <a:lnTo>
                  <a:pt x="1095248" y="1378216"/>
                </a:lnTo>
                <a:lnTo>
                  <a:pt x="1082890" y="1355280"/>
                </a:lnTo>
                <a:lnTo>
                  <a:pt x="1060450" y="1342478"/>
                </a:lnTo>
                <a:lnTo>
                  <a:pt x="1026414" y="1338453"/>
                </a:lnTo>
                <a:lnTo>
                  <a:pt x="986777" y="1338414"/>
                </a:lnTo>
                <a:lnTo>
                  <a:pt x="986777" y="2033028"/>
                </a:lnTo>
                <a:lnTo>
                  <a:pt x="986777" y="2210612"/>
                </a:lnTo>
                <a:lnTo>
                  <a:pt x="752475" y="2210612"/>
                </a:lnTo>
                <a:lnTo>
                  <a:pt x="752475" y="2209355"/>
                </a:lnTo>
                <a:lnTo>
                  <a:pt x="752475" y="2033028"/>
                </a:lnTo>
                <a:lnTo>
                  <a:pt x="986777" y="2033028"/>
                </a:lnTo>
                <a:lnTo>
                  <a:pt x="986777" y="1338414"/>
                </a:lnTo>
                <a:lnTo>
                  <a:pt x="986396" y="1338414"/>
                </a:lnTo>
                <a:lnTo>
                  <a:pt x="986396" y="1741081"/>
                </a:lnTo>
                <a:lnTo>
                  <a:pt x="986396" y="1920392"/>
                </a:lnTo>
                <a:lnTo>
                  <a:pt x="752017" y="1920392"/>
                </a:lnTo>
                <a:lnTo>
                  <a:pt x="752017" y="1919097"/>
                </a:lnTo>
                <a:lnTo>
                  <a:pt x="752017" y="1741157"/>
                </a:lnTo>
                <a:lnTo>
                  <a:pt x="986396" y="1741081"/>
                </a:lnTo>
                <a:lnTo>
                  <a:pt x="986396" y="1338414"/>
                </a:lnTo>
                <a:lnTo>
                  <a:pt x="985951" y="1338414"/>
                </a:lnTo>
                <a:lnTo>
                  <a:pt x="985951" y="1449501"/>
                </a:lnTo>
                <a:lnTo>
                  <a:pt x="985951" y="1627847"/>
                </a:lnTo>
                <a:lnTo>
                  <a:pt x="752538" y="1627847"/>
                </a:lnTo>
                <a:lnTo>
                  <a:pt x="752538" y="1450479"/>
                </a:lnTo>
                <a:lnTo>
                  <a:pt x="752538" y="1449501"/>
                </a:lnTo>
                <a:lnTo>
                  <a:pt x="985951" y="1449501"/>
                </a:lnTo>
                <a:lnTo>
                  <a:pt x="985951" y="1338414"/>
                </a:lnTo>
                <a:lnTo>
                  <a:pt x="637933" y="1338072"/>
                </a:lnTo>
                <a:lnTo>
                  <a:pt x="637933" y="1741157"/>
                </a:lnTo>
                <a:lnTo>
                  <a:pt x="637933" y="1919097"/>
                </a:lnTo>
                <a:lnTo>
                  <a:pt x="637451" y="1919097"/>
                </a:lnTo>
                <a:lnTo>
                  <a:pt x="637451" y="2032495"/>
                </a:lnTo>
                <a:lnTo>
                  <a:pt x="637451" y="2209355"/>
                </a:lnTo>
                <a:lnTo>
                  <a:pt x="403225" y="2209355"/>
                </a:lnTo>
                <a:lnTo>
                  <a:pt x="403225" y="2032495"/>
                </a:lnTo>
                <a:lnTo>
                  <a:pt x="637451" y="2032495"/>
                </a:lnTo>
                <a:lnTo>
                  <a:pt x="637451" y="1919097"/>
                </a:lnTo>
                <a:lnTo>
                  <a:pt x="403313" y="1919097"/>
                </a:lnTo>
                <a:lnTo>
                  <a:pt x="403313" y="1741157"/>
                </a:lnTo>
                <a:lnTo>
                  <a:pt x="637933" y="1741157"/>
                </a:lnTo>
                <a:lnTo>
                  <a:pt x="637933" y="1338072"/>
                </a:lnTo>
                <a:lnTo>
                  <a:pt x="637654" y="1338072"/>
                </a:lnTo>
                <a:lnTo>
                  <a:pt x="637654" y="1450479"/>
                </a:lnTo>
                <a:lnTo>
                  <a:pt x="637654" y="1628089"/>
                </a:lnTo>
                <a:lnTo>
                  <a:pt x="402501" y="1628089"/>
                </a:lnTo>
                <a:lnTo>
                  <a:pt x="402501" y="1450479"/>
                </a:lnTo>
                <a:lnTo>
                  <a:pt x="637654" y="1450479"/>
                </a:lnTo>
                <a:lnTo>
                  <a:pt x="637654" y="1338072"/>
                </a:lnTo>
                <a:lnTo>
                  <a:pt x="517728" y="1337945"/>
                </a:lnTo>
                <a:lnTo>
                  <a:pt x="365112" y="1337995"/>
                </a:lnTo>
                <a:lnTo>
                  <a:pt x="330098" y="1342047"/>
                </a:lnTo>
                <a:lnTo>
                  <a:pt x="294043" y="1378572"/>
                </a:lnTo>
                <a:lnTo>
                  <a:pt x="289890" y="1622806"/>
                </a:lnTo>
                <a:lnTo>
                  <a:pt x="289826" y="2249563"/>
                </a:lnTo>
                <a:lnTo>
                  <a:pt x="293878" y="2282456"/>
                </a:lnTo>
                <a:lnTo>
                  <a:pt x="306578" y="2305024"/>
                </a:lnTo>
                <a:lnTo>
                  <a:pt x="328815" y="2318016"/>
                </a:lnTo>
                <a:lnTo>
                  <a:pt x="361518" y="2322245"/>
                </a:lnTo>
                <a:lnTo>
                  <a:pt x="823887" y="2322728"/>
                </a:lnTo>
                <a:lnTo>
                  <a:pt x="1029385" y="2322538"/>
                </a:lnTo>
                <a:lnTo>
                  <a:pt x="1082573" y="2305697"/>
                </a:lnTo>
                <a:lnTo>
                  <a:pt x="1098765" y="2251621"/>
                </a:lnTo>
                <a:lnTo>
                  <a:pt x="1098816" y="2210612"/>
                </a:lnTo>
                <a:lnTo>
                  <a:pt x="1098880" y="2033028"/>
                </a:lnTo>
                <a:lnTo>
                  <a:pt x="1098880" y="2032495"/>
                </a:lnTo>
                <a:lnTo>
                  <a:pt x="1098867" y="1920392"/>
                </a:lnTo>
                <a:lnTo>
                  <a:pt x="1098854" y="1830489"/>
                </a:lnTo>
                <a:lnTo>
                  <a:pt x="1099070" y="1830489"/>
                </a:lnTo>
                <a:lnTo>
                  <a:pt x="1099070" y="1741081"/>
                </a:lnTo>
                <a:close/>
              </a:path>
              <a:path w="3369945" h="2554604">
                <a:moveTo>
                  <a:pt x="1681327" y="1276083"/>
                </a:moveTo>
                <a:lnTo>
                  <a:pt x="1681314" y="1163066"/>
                </a:lnTo>
                <a:lnTo>
                  <a:pt x="1681314" y="1102042"/>
                </a:lnTo>
                <a:lnTo>
                  <a:pt x="1681314" y="1069670"/>
                </a:lnTo>
                <a:lnTo>
                  <a:pt x="1677479" y="1030808"/>
                </a:lnTo>
                <a:lnTo>
                  <a:pt x="1640027" y="992492"/>
                </a:lnTo>
                <a:lnTo>
                  <a:pt x="1601812" y="988441"/>
                </a:lnTo>
                <a:lnTo>
                  <a:pt x="1570304" y="988377"/>
                </a:lnTo>
                <a:lnTo>
                  <a:pt x="1570304" y="1276083"/>
                </a:lnTo>
                <a:lnTo>
                  <a:pt x="1570304" y="1452613"/>
                </a:lnTo>
                <a:lnTo>
                  <a:pt x="1449451" y="1452613"/>
                </a:lnTo>
                <a:lnTo>
                  <a:pt x="1449451" y="1276083"/>
                </a:lnTo>
                <a:lnTo>
                  <a:pt x="1570304" y="1276083"/>
                </a:lnTo>
                <a:lnTo>
                  <a:pt x="1570304" y="988377"/>
                </a:lnTo>
                <a:lnTo>
                  <a:pt x="1570151" y="988377"/>
                </a:lnTo>
                <a:lnTo>
                  <a:pt x="1570151" y="1102042"/>
                </a:lnTo>
                <a:lnTo>
                  <a:pt x="1570151" y="1163066"/>
                </a:lnTo>
                <a:lnTo>
                  <a:pt x="1450327" y="1163066"/>
                </a:lnTo>
                <a:lnTo>
                  <a:pt x="1450327" y="1102042"/>
                </a:lnTo>
                <a:lnTo>
                  <a:pt x="1570151" y="1102042"/>
                </a:lnTo>
                <a:lnTo>
                  <a:pt x="1570151" y="988377"/>
                </a:lnTo>
                <a:lnTo>
                  <a:pt x="1414272" y="988733"/>
                </a:lnTo>
                <a:lnTo>
                  <a:pt x="1355382" y="1005344"/>
                </a:lnTo>
                <a:lnTo>
                  <a:pt x="1338478" y="1063485"/>
                </a:lnTo>
                <a:lnTo>
                  <a:pt x="1338300" y="1116952"/>
                </a:lnTo>
                <a:lnTo>
                  <a:pt x="1338148" y="1170406"/>
                </a:lnTo>
                <a:lnTo>
                  <a:pt x="1338033" y="1223873"/>
                </a:lnTo>
                <a:lnTo>
                  <a:pt x="1337995" y="1491183"/>
                </a:lnTo>
                <a:lnTo>
                  <a:pt x="1342034" y="1525358"/>
                </a:lnTo>
                <a:lnTo>
                  <a:pt x="1354797" y="1548320"/>
                </a:lnTo>
                <a:lnTo>
                  <a:pt x="1377492" y="1561338"/>
                </a:lnTo>
                <a:lnTo>
                  <a:pt x="1411287" y="1565630"/>
                </a:lnTo>
                <a:lnTo>
                  <a:pt x="1509979" y="1566024"/>
                </a:lnTo>
                <a:lnTo>
                  <a:pt x="1608683" y="1565579"/>
                </a:lnTo>
                <a:lnTo>
                  <a:pt x="1664042" y="1549069"/>
                </a:lnTo>
                <a:lnTo>
                  <a:pt x="1680692" y="1494091"/>
                </a:lnTo>
                <a:lnTo>
                  <a:pt x="1680883" y="1452613"/>
                </a:lnTo>
                <a:lnTo>
                  <a:pt x="1680819" y="1276946"/>
                </a:lnTo>
                <a:lnTo>
                  <a:pt x="1681327" y="1276946"/>
                </a:lnTo>
                <a:lnTo>
                  <a:pt x="1681327" y="1276083"/>
                </a:lnTo>
                <a:close/>
              </a:path>
              <a:path w="3369945" h="2554604">
                <a:moveTo>
                  <a:pt x="1681365" y="1975726"/>
                </a:moveTo>
                <a:lnTo>
                  <a:pt x="1680743" y="1975726"/>
                </a:lnTo>
                <a:lnTo>
                  <a:pt x="1680743" y="1974735"/>
                </a:lnTo>
                <a:lnTo>
                  <a:pt x="1680933" y="1861096"/>
                </a:lnTo>
                <a:lnTo>
                  <a:pt x="1680819" y="1799120"/>
                </a:lnTo>
                <a:lnTo>
                  <a:pt x="1680514" y="1755279"/>
                </a:lnTo>
                <a:lnTo>
                  <a:pt x="1664754" y="1704111"/>
                </a:lnTo>
                <a:lnTo>
                  <a:pt x="1615046" y="1687855"/>
                </a:lnTo>
                <a:lnTo>
                  <a:pt x="1570837" y="1687499"/>
                </a:lnTo>
                <a:lnTo>
                  <a:pt x="1570837" y="1799120"/>
                </a:lnTo>
                <a:lnTo>
                  <a:pt x="1570837" y="1861096"/>
                </a:lnTo>
                <a:lnTo>
                  <a:pt x="1570050" y="1861096"/>
                </a:lnTo>
                <a:lnTo>
                  <a:pt x="1570050" y="1974735"/>
                </a:lnTo>
                <a:lnTo>
                  <a:pt x="1570050" y="2150910"/>
                </a:lnTo>
                <a:lnTo>
                  <a:pt x="1449590" y="2150910"/>
                </a:lnTo>
                <a:lnTo>
                  <a:pt x="1449590" y="1974735"/>
                </a:lnTo>
                <a:lnTo>
                  <a:pt x="1570050" y="1974735"/>
                </a:lnTo>
                <a:lnTo>
                  <a:pt x="1570050" y="1861096"/>
                </a:lnTo>
                <a:lnTo>
                  <a:pt x="1450378" y="1861096"/>
                </a:lnTo>
                <a:lnTo>
                  <a:pt x="1450378" y="1799120"/>
                </a:lnTo>
                <a:lnTo>
                  <a:pt x="1570837" y="1799120"/>
                </a:lnTo>
                <a:lnTo>
                  <a:pt x="1570837" y="1687499"/>
                </a:lnTo>
                <a:lnTo>
                  <a:pt x="1511401" y="1687004"/>
                </a:lnTo>
                <a:lnTo>
                  <a:pt x="1407769" y="1687499"/>
                </a:lnTo>
                <a:lnTo>
                  <a:pt x="1376718" y="1691690"/>
                </a:lnTo>
                <a:lnTo>
                  <a:pt x="1342529" y="1724863"/>
                </a:lnTo>
                <a:lnTo>
                  <a:pt x="1338059" y="1810385"/>
                </a:lnTo>
                <a:lnTo>
                  <a:pt x="1337932" y="1853272"/>
                </a:lnTo>
                <a:lnTo>
                  <a:pt x="1337856" y="2000237"/>
                </a:lnTo>
                <a:lnTo>
                  <a:pt x="1337970" y="2049233"/>
                </a:lnTo>
                <a:lnTo>
                  <a:pt x="1338135" y="2098217"/>
                </a:lnTo>
                <a:lnTo>
                  <a:pt x="1338376" y="2150910"/>
                </a:lnTo>
                <a:lnTo>
                  <a:pt x="1338643" y="2196185"/>
                </a:lnTo>
                <a:lnTo>
                  <a:pt x="1355318" y="2247874"/>
                </a:lnTo>
                <a:lnTo>
                  <a:pt x="1407909" y="2263851"/>
                </a:lnTo>
                <a:lnTo>
                  <a:pt x="1501686" y="2264257"/>
                </a:lnTo>
                <a:lnTo>
                  <a:pt x="1595450" y="2264206"/>
                </a:lnTo>
                <a:lnTo>
                  <a:pt x="1638236" y="2260612"/>
                </a:lnTo>
                <a:lnTo>
                  <a:pt x="1664500" y="2247608"/>
                </a:lnTo>
                <a:lnTo>
                  <a:pt x="1677708" y="2221776"/>
                </a:lnTo>
                <a:lnTo>
                  <a:pt x="1681353" y="2179726"/>
                </a:lnTo>
                <a:lnTo>
                  <a:pt x="1681353" y="2150910"/>
                </a:lnTo>
                <a:lnTo>
                  <a:pt x="1681365" y="1975726"/>
                </a:lnTo>
                <a:close/>
              </a:path>
              <a:path w="3369945" h="2554604">
                <a:moveTo>
                  <a:pt x="1681429" y="463511"/>
                </a:moveTo>
                <a:lnTo>
                  <a:pt x="1681403" y="402907"/>
                </a:lnTo>
                <a:lnTo>
                  <a:pt x="1677441" y="330174"/>
                </a:lnTo>
                <a:lnTo>
                  <a:pt x="1641817" y="294220"/>
                </a:lnTo>
                <a:lnTo>
                  <a:pt x="1570507" y="290245"/>
                </a:lnTo>
                <a:lnTo>
                  <a:pt x="1570507" y="576999"/>
                </a:lnTo>
                <a:lnTo>
                  <a:pt x="1570507" y="755992"/>
                </a:lnTo>
                <a:lnTo>
                  <a:pt x="1450238" y="755992"/>
                </a:lnTo>
                <a:lnTo>
                  <a:pt x="1450238" y="576999"/>
                </a:lnTo>
                <a:lnTo>
                  <a:pt x="1570507" y="576999"/>
                </a:lnTo>
                <a:lnTo>
                  <a:pt x="1570507" y="290245"/>
                </a:lnTo>
                <a:lnTo>
                  <a:pt x="1569783" y="290245"/>
                </a:lnTo>
                <a:lnTo>
                  <a:pt x="1569783" y="402907"/>
                </a:lnTo>
                <a:lnTo>
                  <a:pt x="1569783" y="463511"/>
                </a:lnTo>
                <a:lnTo>
                  <a:pt x="1449400" y="463511"/>
                </a:lnTo>
                <a:lnTo>
                  <a:pt x="1449400" y="402907"/>
                </a:lnTo>
                <a:lnTo>
                  <a:pt x="1569783" y="402907"/>
                </a:lnTo>
                <a:lnTo>
                  <a:pt x="1569783" y="290245"/>
                </a:lnTo>
                <a:lnTo>
                  <a:pt x="1461465" y="290042"/>
                </a:lnTo>
                <a:lnTo>
                  <a:pt x="1412951" y="290106"/>
                </a:lnTo>
                <a:lnTo>
                  <a:pt x="1378661" y="293966"/>
                </a:lnTo>
                <a:lnTo>
                  <a:pt x="1342656" y="328764"/>
                </a:lnTo>
                <a:lnTo>
                  <a:pt x="1338313" y="416394"/>
                </a:lnTo>
                <a:lnTo>
                  <a:pt x="1338199" y="463511"/>
                </a:lnTo>
                <a:lnTo>
                  <a:pt x="1338173" y="685355"/>
                </a:lnTo>
                <a:lnTo>
                  <a:pt x="1338326" y="739140"/>
                </a:lnTo>
                <a:lnTo>
                  <a:pt x="1338516" y="792937"/>
                </a:lnTo>
                <a:lnTo>
                  <a:pt x="1355712" y="850531"/>
                </a:lnTo>
                <a:lnTo>
                  <a:pt x="1414907" y="866927"/>
                </a:lnTo>
                <a:lnTo>
                  <a:pt x="1462544" y="867029"/>
                </a:lnTo>
                <a:lnTo>
                  <a:pt x="1605445" y="866559"/>
                </a:lnTo>
                <a:lnTo>
                  <a:pt x="1641665" y="862634"/>
                </a:lnTo>
                <a:lnTo>
                  <a:pt x="1665033" y="849833"/>
                </a:lnTo>
                <a:lnTo>
                  <a:pt x="1677593" y="826096"/>
                </a:lnTo>
                <a:lnTo>
                  <a:pt x="1681353" y="789381"/>
                </a:lnTo>
                <a:lnTo>
                  <a:pt x="1681353" y="755992"/>
                </a:lnTo>
                <a:lnTo>
                  <a:pt x="1681365" y="576999"/>
                </a:lnTo>
                <a:lnTo>
                  <a:pt x="1681429" y="463511"/>
                </a:lnTo>
                <a:close/>
              </a:path>
              <a:path w="3369945" h="2554604">
                <a:moveTo>
                  <a:pt x="2088286" y="464070"/>
                </a:moveTo>
                <a:lnTo>
                  <a:pt x="2088184" y="402920"/>
                </a:lnTo>
                <a:lnTo>
                  <a:pt x="2087854" y="356692"/>
                </a:lnTo>
                <a:lnTo>
                  <a:pt x="2071776" y="306463"/>
                </a:lnTo>
                <a:lnTo>
                  <a:pt x="2021268" y="290512"/>
                </a:lnTo>
                <a:lnTo>
                  <a:pt x="1977707" y="290296"/>
                </a:lnTo>
                <a:lnTo>
                  <a:pt x="1977707" y="402920"/>
                </a:lnTo>
                <a:lnTo>
                  <a:pt x="1977707" y="464070"/>
                </a:lnTo>
                <a:lnTo>
                  <a:pt x="1977669" y="576287"/>
                </a:lnTo>
                <a:lnTo>
                  <a:pt x="1977669" y="754164"/>
                </a:lnTo>
                <a:lnTo>
                  <a:pt x="1857362" y="754164"/>
                </a:lnTo>
                <a:lnTo>
                  <a:pt x="1857362" y="576287"/>
                </a:lnTo>
                <a:lnTo>
                  <a:pt x="1977669" y="576287"/>
                </a:lnTo>
                <a:lnTo>
                  <a:pt x="1977669" y="464070"/>
                </a:lnTo>
                <a:lnTo>
                  <a:pt x="1857527" y="464070"/>
                </a:lnTo>
                <a:lnTo>
                  <a:pt x="1857527" y="402920"/>
                </a:lnTo>
                <a:lnTo>
                  <a:pt x="1977707" y="402920"/>
                </a:lnTo>
                <a:lnTo>
                  <a:pt x="1977707" y="290296"/>
                </a:lnTo>
                <a:lnTo>
                  <a:pt x="1917687" y="289991"/>
                </a:lnTo>
                <a:lnTo>
                  <a:pt x="1814080" y="290474"/>
                </a:lnTo>
                <a:lnTo>
                  <a:pt x="1762950" y="306641"/>
                </a:lnTo>
                <a:lnTo>
                  <a:pt x="1745716" y="356235"/>
                </a:lnTo>
                <a:lnTo>
                  <a:pt x="1745399" y="411784"/>
                </a:lnTo>
                <a:lnTo>
                  <a:pt x="1745195" y="464070"/>
                </a:lnTo>
                <a:lnTo>
                  <a:pt x="1745094" y="652221"/>
                </a:lnTo>
                <a:lnTo>
                  <a:pt x="1745221" y="701560"/>
                </a:lnTo>
                <a:lnTo>
                  <a:pt x="1745437" y="754164"/>
                </a:lnTo>
                <a:lnTo>
                  <a:pt x="1745665" y="800227"/>
                </a:lnTo>
                <a:lnTo>
                  <a:pt x="1761718" y="849236"/>
                </a:lnTo>
                <a:lnTo>
                  <a:pt x="1810283" y="866076"/>
                </a:lnTo>
                <a:lnTo>
                  <a:pt x="1862886" y="866914"/>
                </a:lnTo>
                <a:lnTo>
                  <a:pt x="1915515" y="867194"/>
                </a:lnTo>
                <a:lnTo>
                  <a:pt x="2020747" y="866178"/>
                </a:lnTo>
                <a:lnTo>
                  <a:pt x="2072652" y="849845"/>
                </a:lnTo>
                <a:lnTo>
                  <a:pt x="2087968" y="797407"/>
                </a:lnTo>
                <a:lnTo>
                  <a:pt x="2088210" y="754164"/>
                </a:lnTo>
                <a:lnTo>
                  <a:pt x="2088108" y="576287"/>
                </a:lnTo>
                <a:lnTo>
                  <a:pt x="2088286" y="464070"/>
                </a:lnTo>
                <a:close/>
              </a:path>
              <a:path w="3369945" h="2554604">
                <a:moveTo>
                  <a:pt x="2088591" y="1453819"/>
                </a:moveTo>
                <a:lnTo>
                  <a:pt x="2088540" y="1277340"/>
                </a:lnTo>
                <a:lnTo>
                  <a:pt x="2088083" y="1277340"/>
                </a:lnTo>
                <a:lnTo>
                  <a:pt x="2088095" y="1275981"/>
                </a:lnTo>
                <a:lnTo>
                  <a:pt x="2088235" y="1162189"/>
                </a:lnTo>
                <a:lnTo>
                  <a:pt x="2088159" y="1101674"/>
                </a:lnTo>
                <a:lnTo>
                  <a:pt x="2087943" y="1057211"/>
                </a:lnTo>
                <a:lnTo>
                  <a:pt x="2071077" y="1004481"/>
                </a:lnTo>
                <a:lnTo>
                  <a:pt x="2017115" y="988504"/>
                </a:lnTo>
                <a:lnTo>
                  <a:pt x="1978304" y="988415"/>
                </a:lnTo>
                <a:lnTo>
                  <a:pt x="1978304" y="1275981"/>
                </a:lnTo>
                <a:lnTo>
                  <a:pt x="1978304" y="1453819"/>
                </a:lnTo>
                <a:lnTo>
                  <a:pt x="1858467" y="1453819"/>
                </a:lnTo>
                <a:lnTo>
                  <a:pt x="1858467" y="1275981"/>
                </a:lnTo>
                <a:lnTo>
                  <a:pt x="1978304" y="1275981"/>
                </a:lnTo>
                <a:lnTo>
                  <a:pt x="1978304" y="988415"/>
                </a:lnTo>
                <a:lnTo>
                  <a:pt x="1977605" y="988415"/>
                </a:lnTo>
                <a:lnTo>
                  <a:pt x="1977605" y="1101674"/>
                </a:lnTo>
                <a:lnTo>
                  <a:pt x="1977605" y="1162189"/>
                </a:lnTo>
                <a:lnTo>
                  <a:pt x="1857375" y="1162189"/>
                </a:lnTo>
                <a:lnTo>
                  <a:pt x="1857375" y="1101674"/>
                </a:lnTo>
                <a:lnTo>
                  <a:pt x="1977605" y="1101674"/>
                </a:lnTo>
                <a:lnTo>
                  <a:pt x="1977605" y="988415"/>
                </a:lnTo>
                <a:lnTo>
                  <a:pt x="1918550" y="988275"/>
                </a:lnTo>
                <a:lnTo>
                  <a:pt x="1819986" y="988504"/>
                </a:lnTo>
                <a:lnTo>
                  <a:pt x="1762823" y="1005205"/>
                </a:lnTo>
                <a:lnTo>
                  <a:pt x="1745602" y="1061669"/>
                </a:lnTo>
                <a:lnTo>
                  <a:pt x="1745449" y="1109853"/>
                </a:lnTo>
                <a:lnTo>
                  <a:pt x="1745335" y="1302600"/>
                </a:lnTo>
                <a:lnTo>
                  <a:pt x="1745437" y="1350784"/>
                </a:lnTo>
                <a:lnTo>
                  <a:pt x="1745589" y="1398968"/>
                </a:lnTo>
                <a:lnTo>
                  <a:pt x="1745830" y="1453819"/>
                </a:lnTo>
                <a:lnTo>
                  <a:pt x="1746059" y="1495348"/>
                </a:lnTo>
                <a:lnTo>
                  <a:pt x="1762683" y="1549031"/>
                </a:lnTo>
                <a:lnTo>
                  <a:pt x="1816227" y="1565503"/>
                </a:lnTo>
                <a:lnTo>
                  <a:pt x="1916442" y="1565973"/>
                </a:lnTo>
                <a:lnTo>
                  <a:pt x="2016658" y="1565579"/>
                </a:lnTo>
                <a:lnTo>
                  <a:pt x="2049805" y="1561566"/>
                </a:lnTo>
                <a:lnTo>
                  <a:pt x="2071916" y="1549222"/>
                </a:lnTo>
                <a:lnTo>
                  <a:pt x="2084336" y="1527213"/>
                </a:lnTo>
                <a:lnTo>
                  <a:pt x="2088400" y="1494180"/>
                </a:lnTo>
                <a:lnTo>
                  <a:pt x="2088591" y="1453819"/>
                </a:lnTo>
                <a:close/>
              </a:path>
              <a:path w="3369945" h="2554604">
                <a:moveTo>
                  <a:pt x="2088603" y="1785696"/>
                </a:moveTo>
                <a:lnTo>
                  <a:pt x="2084616" y="1726209"/>
                </a:lnTo>
                <a:lnTo>
                  <a:pt x="2051875" y="1692300"/>
                </a:lnTo>
                <a:lnTo>
                  <a:pt x="1978075" y="1687664"/>
                </a:lnTo>
                <a:lnTo>
                  <a:pt x="1978075" y="1975726"/>
                </a:lnTo>
                <a:lnTo>
                  <a:pt x="1978075" y="2151011"/>
                </a:lnTo>
                <a:lnTo>
                  <a:pt x="1857794" y="2151011"/>
                </a:lnTo>
                <a:lnTo>
                  <a:pt x="1857794" y="1975726"/>
                </a:lnTo>
                <a:lnTo>
                  <a:pt x="1978075" y="1975726"/>
                </a:lnTo>
                <a:lnTo>
                  <a:pt x="1978075" y="1687664"/>
                </a:lnTo>
                <a:lnTo>
                  <a:pt x="1977034" y="1687652"/>
                </a:lnTo>
                <a:lnTo>
                  <a:pt x="1977034" y="1798408"/>
                </a:lnTo>
                <a:lnTo>
                  <a:pt x="1977034" y="1860562"/>
                </a:lnTo>
                <a:lnTo>
                  <a:pt x="1858302" y="1860562"/>
                </a:lnTo>
                <a:lnTo>
                  <a:pt x="1858302" y="1798408"/>
                </a:lnTo>
                <a:lnTo>
                  <a:pt x="1977034" y="1798408"/>
                </a:lnTo>
                <a:lnTo>
                  <a:pt x="1977034" y="1687652"/>
                </a:lnTo>
                <a:lnTo>
                  <a:pt x="1916226" y="1687093"/>
                </a:lnTo>
                <a:lnTo>
                  <a:pt x="1812772" y="1688058"/>
                </a:lnTo>
                <a:lnTo>
                  <a:pt x="1762163" y="1704403"/>
                </a:lnTo>
                <a:lnTo>
                  <a:pt x="1746072" y="1754695"/>
                </a:lnTo>
                <a:lnTo>
                  <a:pt x="1745742" y="1812798"/>
                </a:lnTo>
                <a:lnTo>
                  <a:pt x="1745513" y="1860562"/>
                </a:lnTo>
                <a:lnTo>
                  <a:pt x="1745310" y="2096998"/>
                </a:lnTo>
                <a:lnTo>
                  <a:pt x="1745449" y="2151011"/>
                </a:lnTo>
                <a:lnTo>
                  <a:pt x="1745615" y="2194801"/>
                </a:lnTo>
                <a:lnTo>
                  <a:pt x="1762836" y="2247722"/>
                </a:lnTo>
                <a:lnTo>
                  <a:pt x="1817001" y="2264105"/>
                </a:lnTo>
                <a:lnTo>
                  <a:pt x="1917179" y="2264321"/>
                </a:lnTo>
                <a:lnTo>
                  <a:pt x="2017344" y="2264130"/>
                </a:lnTo>
                <a:lnTo>
                  <a:pt x="2071306" y="2248446"/>
                </a:lnTo>
                <a:lnTo>
                  <a:pt x="2087930" y="2195436"/>
                </a:lnTo>
                <a:lnTo>
                  <a:pt x="2088172" y="2151011"/>
                </a:lnTo>
                <a:lnTo>
                  <a:pt x="2088108" y="1975726"/>
                </a:lnTo>
                <a:lnTo>
                  <a:pt x="2088172" y="1860562"/>
                </a:lnTo>
                <a:lnTo>
                  <a:pt x="2088286" y="1839899"/>
                </a:lnTo>
                <a:lnTo>
                  <a:pt x="2088502" y="1812798"/>
                </a:lnTo>
                <a:lnTo>
                  <a:pt x="2088553" y="1798408"/>
                </a:lnTo>
                <a:lnTo>
                  <a:pt x="2088603" y="1785696"/>
                </a:lnTo>
                <a:close/>
              </a:path>
              <a:path w="3369945" h="2554604">
                <a:moveTo>
                  <a:pt x="2671775" y="1974989"/>
                </a:moveTo>
                <a:lnTo>
                  <a:pt x="2671724" y="1860829"/>
                </a:lnTo>
                <a:lnTo>
                  <a:pt x="2671622" y="1796224"/>
                </a:lnTo>
                <a:lnTo>
                  <a:pt x="2671508" y="1741017"/>
                </a:lnTo>
                <a:lnTo>
                  <a:pt x="2671394" y="1696313"/>
                </a:lnTo>
                <a:lnTo>
                  <a:pt x="2655722" y="1647177"/>
                </a:lnTo>
                <a:lnTo>
                  <a:pt x="2607449" y="1630794"/>
                </a:lnTo>
                <a:lnTo>
                  <a:pt x="2558745" y="1630489"/>
                </a:lnTo>
                <a:lnTo>
                  <a:pt x="2558745" y="1974989"/>
                </a:lnTo>
                <a:lnTo>
                  <a:pt x="2558745" y="2150986"/>
                </a:lnTo>
                <a:lnTo>
                  <a:pt x="2440114" y="2150986"/>
                </a:lnTo>
                <a:lnTo>
                  <a:pt x="2440114" y="1974989"/>
                </a:lnTo>
                <a:lnTo>
                  <a:pt x="2558745" y="1974989"/>
                </a:lnTo>
                <a:lnTo>
                  <a:pt x="2558745" y="1630489"/>
                </a:lnTo>
                <a:lnTo>
                  <a:pt x="2558656" y="1741017"/>
                </a:lnTo>
                <a:lnTo>
                  <a:pt x="2558656" y="1860829"/>
                </a:lnTo>
                <a:lnTo>
                  <a:pt x="2440013" y="1860829"/>
                </a:lnTo>
                <a:lnTo>
                  <a:pt x="2440013" y="1741017"/>
                </a:lnTo>
                <a:lnTo>
                  <a:pt x="2558656" y="1741017"/>
                </a:lnTo>
                <a:lnTo>
                  <a:pt x="2558656" y="1630489"/>
                </a:lnTo>
                <a:lnTo>
                  <a:pt x="2502293" y="1630133"/>
                </a:lnTo>
                <a:lnTo>
                  <a:pt x="2397125" y="1630794"/>
                </a:lnTo>
                <a:lnTo>
                  <a:pt x="2344039" y="1646707"/>
                </a:lnTo>
                <a:lnTo>
                  <a:pt x="2329116" y="1701342"/>
                </a:lnTo>
                <a:lnTo>
                  <a:pt x="2329002" y="1944547"/>
                </a:lnTo>
                <a:lnTo>
                  <a:pt x="2329230" y="1944547"/>
                </a:lnTo>
                <a:lnTo>
                  <a:pt x="2329192" y="2150986"/>
                </a:lnTo>
                <a:lnTo>
                  <a:pt x="2329345" y="2197608"/>
                </a:lnTo>
                <a:lnTo>
                  <a:pt x="2345372" y="2247836"/>
                </a:lnTo>
                <a:lnTo>
                  <a:pt x="2395448" y="2264067"/>
                </a:lnTo>
                <a:lnTo>
                  <a:pt x="2498979" y="2264460"/>
                </a:lnTo>
                <a:lnTo>
                  <a:pt x="2602573" y="2264067"/>
                </a:lnTo>
                <a:lnTo>
                  <a:pt x="2654655" y="2247430"/>
                </a:lnTo>
                <a:lnTo>
                  <a:pt x="2671470" y="2195868"/>
                </a:lnTo>
                <a:lnTo>
                  <a:pt x="2671584" y="2150986"/>
                </a:lnTo>
                <a:lnTo>
                  <a:pt x="2671686" y="2095957"/>
                </a:lnTo>
                <a:lnTo>
                  <a:pt x="2671775" y="1974989"/>
                </a:lnTo>
                <a:close/>
              </a:path>
              <a:path w="3369945" h="2554604">
                <a:moveTo>
                  <a:pt x="2671800" y="1045070"/>
                </a:moveTo>
                <a:lnTo>
                  <a:pt x="2671775" y="946251"/>
                </a:lnTo>
                <a:lnTo>
                  <a:pt x="2671661" y="925639"/>
                </a:lnTo>
                <a:lnTo>
                  <a:pt x="2671508" y="897623"/>
                </a:lnTo>
                <a:lnTo>
                  <a:pt x="2650972" y="836612"/>
                </a:lnTo>
                <a:lnTo>
                  <a:pt x="2591066" y="815708"/>
                </a:lnTo>
                <a:lnTo>
                  <a:pt x="2558478" y="815505"/>
                </a:lnTo>
                <a:lnTo>
                  <a:pt x="2558478" y="1159421"/>
                </a:lnTo>
                <a:lnTo>
                  <a:pt x="2558478" y="1336459"/>
                </a:lnTo>
                <a:lnTo>
                  <a:pt x="2440876" y="1336459"/>
                </a:lnTo>
                <a:lnTo>
                  <a:pt x="2440876" y="1159421"/>
                </a:lnTo>
                <a:lnTo>
                  <a:pt x="2558478" y="1159421"/>
                </a:lnTo>
                <a:lnTo>
                  <a:pt x="2558478" y="815505"/>
                </a:lnTo>
                <a:lnTo>
                  <a:pt x="2558059" y="815505"/>
                </a:lnTo>
                <a:lnTo>
                  <a:pt x="2558059" y="925639"/>
                </a:lnTo>
                <a:lnTo>
                  <a:pt x="2558059" y="1045070"/>
                </a:lnTo>
                <a:lnTo>
                  <a:pt x="2440317" y="1045070"/>
                </a:lnTo>
                <a:lnTo>
                  <a:pt x="2440317" y="925639"/>
                </a:lnTo>
                <a:lnTo>
                  <a:pt x="2558059" y="925639"/>
                </a:lnTo>
                <a:lnTo>
                  <a:pt x="2558059" y="815505"/>
                </a:lnTo>
                <a:lnTo>
                  <a:pt x="2502357" y="815136"/>
                </a:lnTo>
                <a:lnTo>
                  <a:pt x="2413622" y="815467"/>
                </a:lnTo>
                <a:lnTo>
                  <a:pt x="2375141" y="820458"/>
                </a:lnTo>
                <a:lnTo>
                  <a:pt x="2334120" y="861098"/>
                </a:lnTo>
                <a:lnTo>
                  <a:pt x="2329332" y="899083"/>
                </a:lnTo>
                <a:lnTo>
                  <a:pt x="2329154" y="1278801"/>
                </a:lnTo>
                <a:lnTo>
                  <a:pt x="2329319" y="1382115"/>
                </a:lnTo>
                <a:lnTo>
                  <a:pt x="2345207" y="1432471"/>
                </a:lnTo>
                <a:lnTo>
                  <a:pt x="2395372" y="1448346"/>
                </a:lnTo>
                <a:lnTo>
                  <a:pt x="2495588" y="1448523"/>
                </a:lnTo>
                <a:lnTo>
                  <a:pt x="2595816" y="1448396"/>
                </a:lnTo>
                <a:lnTo>
                  <a:pt x="2655024" y="1431442"/>
                </a:lnTo>
                <a:lnTo>
                  <a:pt x="2671635" y="1370812"/>
                </a:lnTo>
                <a:lnTo>
                  <a:pt x="2671686" y="1336459"/>
                </a:lnTo>
                <a:lnTo>
                  <a:pt x="2671686" y="1159421"/>
                </a:lnTo>
                <a:lnTo>
                  <a:pt x="2671800" y="1045070"/>
                </a:lnTo>
                <a:close/>
              </a:path>
              <a:path w="3369945" h="2554604">
                <a:moveTo>
                  <a:pt x="3079521" y="1860524"/>
                </a:moveTo>
                <a:lnTo>
                  <a:pt x="3079394" y="1741525"/>
                </a:lnTo>
                <a:lnTo>
                  <a:pt x="3079318" y="1702587"/>
                </a:lnTo>
                <a:lnTo>
                  <a:pt x="3063125" y="1646885"/>
                </a:lnTo>
                <a:lnTo>
                  <a:pt x="3008388" y="1630260"/>
                </a:lnTo>
                <a:lnTo>
                  <a:pt x="2967329" y="1630133"/>
                </a:lnTo>
                <a:lnTo>
                  <a:pt x="2967329" y="1741525"/>
                </a:lnTo>
                <a:lnTo>
                  <a:pt x="2967329" y="1860524"/>
                </a:lnTo>
                <a:lnTo>
                  <a:pt x="2966504" y="1860524"/>
                </a:lnTo>
                <a:lnTo>
                  <a:pt x="2966504" y="1975624"/>
                </a:lnTo>
                <a:lnTo>
                  <a:pt x="2966504" y="2151900"/>
                </a:lnTo>
                <a:lnTo>
                  <a:pt x="2847225" y="2151900"/>
                </a:lnTo>
                <a:lnTo>
                  <a:pt x="2847225" y="1975624"/>
                </a:lnTo>
                <a:lnTo>
                  <a:pt x="2966504" y="1975624"/>
                </a:lnTo>
                <a:lnTo>
                  <a:pt x="2966504" y="1860524"/>
                </a:lnTo>
                <a:lnTo>
                  <a:pt x="2847378" y="1860524"/>
                </a:lnTo>
                <a:lnTo>
                  <a:pt x="2847378" y="1741525"/>
                </a:lnTo>
                <a:lnTo>
                  <a:pt x="2967329" y="1741525"/>
                </a:lnTo>
                <a:lnTo>
                  <a:pt x="2967329" y="1630133"/>
                </a:lnTo>
                <a:lnTo>
                  <a:pt x="2904845" y="1629918"/>
                </a:lnTo>
                <a:lnTo>
                  <a:pt x="2801302" y="1630400"/>
                </a:lnTo>
                <a:lnTo>
                  <a:pt x="2751721" y="1646339"/>
                </a:lnTo>
                <a:lnTo>
                  <a:pt x="2736685" y="1697520"/>
                </a:lnTo>
                <a:lnTo>
                  <a:pt x="2736634" y="1944052"/>
                </a:lnTo>
                <a:lnTo>
                  <a:pt x="2736456" y="1944052"/>
                </a:lnTo>
                <a:lnTo>
                  <a:pt x="2736431" y="2141270"/>
                </a:lnTo>
                <a:lnTo>
                  <a:pt x="2736532" y="2190585"/>
                </a:lnTo>
                <a:lnTo>
                  <a:pt x="2752839" y="2247392"/>
                </a:lnTo>
                <a:lnTo>
                  <a:pt x="2809443" y="2264067"/>
                </a:lnTo>
                <a:lnTo>
                  <a:pt x="2908046" y="2264295"/>
                </a:lnTo>
                <a:lnTo>
                  <a:pt x="3006661" y="2263902"/>
                </a:lnTo>
                <a:lnTo>
                  <a:pt x="3062160" y="2247125"/>
                </a:lnTo>
                <a:lnTo>
                  <a:pt x="3079127" y="2192350"/>
                </a:lnTo>
                <a:lnTo>
                  <a:pt x="3079216" y="2151900"/>
                </a:lnTo>
                <a:lnTo>
                  <a:pt x="3079419" y="2045423"/>
                </a:lnTo>
                <a:lnTo>
                  <a:pt x="3079483" y="1975624"/>
                </a:lnTo>
                <a:lnTo>
                  <a:pt x="3079521" y="1860524"/>
                </a:lnTo>
                <a:close/>
              </a:path>
              <a:path w="3369945" h="2554604">
                <a:moveTo>
                  <a:pt x="3079559" y="1336649"/>
                </a:moveTo>
                <a:lnTo>
                  <a:pt x="3079470" y="1324089"/>
                </a:lnTo>
                <a:lnTo>
                  <a:pt x="3079458" y="1160614"/>
                </a:lnTo>
                <a:lnTo>
                  <a:pt x="3079483" y="1044562"/>
                </a:lnTo>
                <a:lnTo>
                  <a:pt x="3079407" y="993076"/>
                </a:lnTo>
                <a:lnTo>
                  <a:pt x="3079292" y="949718"/>
                </a:lnTo>
                <a:lnTo>
                  <a:pt x="3079165" y="924318"/>
                </a:lnTo>
                <a:lnTo>
                  <a:pt x="3079051" y="899172"/>
                </a:lnTo>
                <a:lnTo>
                  <a:pt x="3058706" y="836028"/>
                </a:lnTo>
                <a:lnTo>
                  <a:pt x="2997174" y="815454"/>
                </a:lnTo>
                <a:lnTo>
                  <a:pt x="2966923" y="815314"/>
                </a:lnTo>
                <a:lnTo>
                  <a:pt x="2966923" y="924496"/>
                </a:lnTo>
                <a:lnTo>
                  <a:pt x="2966923" y="1044562"/>
                </a:lnTo>
                <a:lnTo>
                  <a:pt x="2965983" y="1044562"/>
                </a:lnTo>
                <a:lnTo>
                  <a:pt x="2965983" y="1160614"/>
                </a:lnTo>
                <a:lnTo>
                  <a:pt x="2965983" y="1336649"/>
                </a:lnTo>
                <a:lnTo>
                  <a:pt x="2847606" y="1336649"/>
                </a:lnTo>
                <a:lnTo>
                  <a:pt x="2847606" y="1160614"/>
                </a:lnTo>
                <a:lnTo>
                  <a:pt x="2965983" y="1160614"/>
                </a:lnTo>
                <a:lnTo>
                  <a:pt x="2965983" y="1044562"/>
                </a:lnTo>
                <a:lnTo>
                  <a:pt x="2845574" y="1044562"/>
                </a:lnTo>
                <a:lnTo>
                  <a:pt x="2845397" y="993076"/>
                </a:lnTo>
                <a:lnTo>
                  <a:pt x="2846286" y="941133"/>
                </a:lnTo>
                <a:lnTo>
                  <a:pt x="2887294" y="924509"/>
                </a:lnTo>
                <a:lnTo>
                  <a:pt x="2951569" y="924445"/>
                </a:lnTo>
                <a:lnTo>
                  <a:pt x="2966923" y="924496"/>
                </a:lnTo>
                <a:lnTo>
                  <a:pt x="2966923" y="815314"/>
                </a:lnTo>
                <a:lnTo>
                  <a:pt x="2819641" y="815657"/>
                </a:lnTo>
                <a:lnTo>
                  <a:pt x="2756154" y="835926"/>
                </a:lnTo>
                <a:lnTo>
                  <a:pt x="2736507" y="900150"/>
                </a:lnTo>
                <a:lnTo>
                  <a:pt x="2736494" y="1344650"/>
                </a:lnTo>
                <a:lnTo>
                  <a:pt x="2736659" y="1383436"/>
                </a:lnTo>
                <a:lnTo>
                  <a:pt x="2752242" y="1432204"/>
                </a:lnTo>
                <a:lnTo>
                  <a:pt x="2800883" y="1448066"/>
                </a:lnTo>
                <a:lnTo>
                  <a:pt x="2907728" y="1448536"/>
                </a:lnTo>
                <a:lnTo>
                  <a:pt x="3014573" y="1448054"/>
                </a:lnTo>
                <a:lnTo>
                  <a:pt x="3061652" y="1432293"/>
                </a:lnTo>
                <a:lnTo>
                  <a:pt x="3078975" y="1385722"/>
                </a:lnTo>
                <a:lnTo>
                  <a:pt x="3079534" y="1365199"/>
                </a:lnTo>
                <a:lnTo>
                  <a:pt x="3079559" y="1336649"/>
                </a:lnTo>
                <a:close/>
              </a:path>
              <a:path w="3369945" h="2554604">
                <a:moveTo>
                  <a:pt x="3369322" y="2500604"/>
                </a:moveTo>
                <a:lnTo>
                  <a:pt x="3351669" y="2460739"/>
                </a:lnTo>
                <a:lnTo>
                  <a:pt x="3301758" y="2444559"/>
                </a:lnTo>
                <a:lnTo>
                  <a:pt x="3297694" y="2444470"/>
                </a:lnTo>
                <a:lnTo>
                  <a:pt x="3290468" y="2444292"/>
                </a:lnTo>
                <a:lnTo>
                  <a:pt x="3279025" y="2444292"/>
                </a:lnTo>
                <a:lnTo>
                  <a:pt x="3255213" y="2444470"/>
                </a:lnTo>
                <a:lnTo>
                  <a:pt x="3255073" y="2442908"/>
                </a:lnTo>
                <a:lnTo>
                  <a:pt x="3254438" y="2435733"/>
                </a:lnTo>
                <a:lnTo>
                  <a:pt x="3253702" y="2428125"/>
                </a:lnTo>
                <a:lnTo>
                  <a:pt x="3253155" y="2421267"/>
                </a:lnTo>
                <a:lnTo>
                  <a:pt x="3252940" y="2414803"/>
                </a:lnTo>
                <a:lnTo>
                  <a:pt x="3252622" y="2217432"/>
                </a:lnTo>
                <a:lnTo>
                  <a:pt x="3252470" y="2069401"/>
                </a:lnTo>
                <a:lnTo>
                  <a:pt x="3252457" y="1970722"/>
                </a:lnTo>
                <a:lnTo>
                  <a:pt x="3252749" y="573913"/>
                </a:lnTo>
                <a:lnTo>
                  <a:pt x="3252749" y="539686"/>
                </a:lnTo>
                <a:lnTo>
                  <a:pt x="3249168" y="504088"/>
                </a:lnTo>
                <a:lnTo>
                  <a:pt x="3236938" y="481418"/>
                </a:lnTo>
                <a:lnTo>
                  <a:pt x="3213811" y="469417"/>
                </a:lnTo>
                <a:lnTo>
                  <a:pt x="3177743" y="465861"/>
                </a:lnTo>
                <a:lnTo>
                  <a:pt x="3177540" y="465836"/>
                </a:lnTo>
                <a:lnTo>
                  <a:pt x="3142386" y="465810"/>
                </a:lnTo>
                <a:lnTo>
                  <a:pt x="3142386" y="574192"/>
                </a:lnTo>
                <a:lnTo>
                  <a:pt x="3142386" y="2442908"/>
                </a:lnTo>
                <a:lnTo>
                  <a:pt x="2265502" y="2442908"/>
                </a:lnTo>
                <a:lnTo>
                  <a:pt x="2265502" y="2442476"/>
                </a:lnTo>
                <a:lnTo>
                  <a:pt x="2265502" y="2442083"/>
                </a:lnTo>
                <a:lnTo>
                  <a:pt x="2265502" y="575932"/>
                </a:lnTo>
                <a:lnTo>
                  <a:pt x="2291334" y="574471"/>
                </a:lnTo>
                <a:lnTo>
                  <a:pt x="2299982" y="574281"/>
                </a:lnTo>
                <a:lnTo>
                  <a:pt x="2467089" y="574040"/>
                </a:lnTo>
                <a:lnTo>
                  <a:pt x="2546680" y="574573"/>
                </a:lnTo>
                <a:lnTo>
                  <a:pt x="2553843" y="573900"/>
                </a:lnTo>
                <a:lnTo>
                  <a:pt x="2605646" y="549490"/>
                </a:lnTo>
                <a:lnTo>
                  <a:pt x="2629217" y="499846"/>
                </a:lnTo>
                <a:lnTo>
                  <a:pt x="2647632" y="478739"/>
                </a:lnTo>
                <a:lnTo>
                  <a:pt x="2670454" y="466077"/>
                </a:lnTo>
                <a:lnTo>
                  <a:pt x="2672003" y="465226"/>
                </a:lnTo>
                <a:lnTo>
                  <a:pt x="2702737" y="460121"/>
                </a:lnTo>
                <a:lnTo>
                  <a:pt x="2732036" y="463486"/>
                </a:lnTo>
                <a:lnTo>
                  <a:pt x="2755735" y="475437"/>
                </a:lnTo>
                <a:lnTo>
                  <a:pt x="2774962" y="497027"/>
                </a:lnTo>
                <a:lnTo>
                  <a:pt x="2790825" y="529259"/>
                </a:lnTo>
                <a:lnTo>
                  <a:pt x="2801747" y="549859"/>
                </a:lnTo>
                <a:lnTo>
                  <a:pt x="2816390" y="564019"/>
                </a:lnTo>
                <a:lnTo>
                  <a:pt x="2835160" y="572109"/>
                </a:lnTo>
                <a:lnTo>
                  <a:pt x="2858439" y="574497"/>
                </a:lnTo>
                <a:lnTo>
                  <a:pt x="3087116" y="574167"/>
                </a:lnTo>
                <a:lnTo>
                  <a:pt x="3105137" y="574192"/>
                </a:lnTo>
                <a:lnTo>
                  <a:pt x="3142386" y="574192"/>
                </a:lnTo>
                <a:lnTo>
                  <a:pt x="3142386" y="465810"/>
                </a:lnTo>
                <a:lnTo>
                  <a:pt x="3124250" y="465785"/>
                </a:lnTo>
                <a:lnTo>
                  <a:pt x="3017659" y="465861"/>
                </a:lnTo>
                <a:lnTo>
                  <a:pt x="2911081" y="465061"/>
                </a:lnTo>
                <a:lnTo>
                  <a:pt x="2876981" y="447903"/>
                </a:lnTo>
                <a:lnTo>
                  <a:pt x="2847581" y="412064"/>
                </a:lnTo>
                <a:lnTo>
                  <a:pt x="2814548" y="384213"/>
                </a:lnTo>
                <a:lnTo>
                  <a:pt x="2778810" y="364312"/>
                </a:lnTo>
                <a:lnTo>
                  <a:pt x="2741307" y="352399"/>
                </a:lnTo>
                <a:lnTo>
                  <a:pt x="2702928" y="348462"/>
                </a:lnTo>
                <a:lnTo>
                  <a:pt x="2664637" y="352501"/>
                </a:lnTo>
                <a:lnTo>
                  <a:pt x="2627325" y="364528"/>
                </a:lnTo>
                <a:lnTo>
                  <a:pt x="2591943" y="384543"/>
                </a:lnTo>
                <a:lnTo>
                  <a:pt x="2559405" y="412546"/>
                </a:lnTo>
                <a:lnTo>
                  <a:pt x="2530627" y="448564"/>
                </a:lnTo>
                <a:lnTo>
                  <a:pt x="2526309" y="454202"/>
                </a:lnTo>
                <a:lnTo>
                  <a:pt x="2520950" y="459587"/>
                </a:lnTo>
                <a:lnTo>
                  <a:pt x="2515158" y="463626"/>
                </a:lnTo>
                <a:lnTo>
                  <a:pt x="2509482" y="465264"/>
                </a:lnTo>
                <a:lnTo>
                  <a:pt x="2363635" y="466077"/>
                </a:lnTo>
                <a:lnTo>
                  <a:pt x="2265349" y="466001"/>
                </a:lnTo>
                <a:lnTo>
                  <a:pt x="2264206" y="447903"/>
                </a:lnTo>
                <a:lnTo>
                  <a:pt x="2263825" y="440982"/>
                </a:lnTo>
                <a:lnTo>
                  <a:pt x="2263660" y="433717"/>
                </a:lnTo>
                <a:lnTo>
                  <a:pt x="2263546" y="189725"/>
                </a:lnTo>
                <a:lnTo>
                  <a:pt x="2263317" y="140931"/>
                </a:lnTo>
                <a:lnTo>
                  <a:pt x="2287752" y="102755"/>
                </a:lnTo>
                <a:lnTo>
                  <a:pt x="2296541" y="98285"/>
                </a:lnTo>
                <a:lnTo>
                  <a:pt x="2304732" y="90385"/>
                </a:lnTo>
                <a:lnTo>
                  <a:pt x="2311666" y="80632"/>
                </a:lnTo>
                <a:lnTo>
                  <a:pt x="2316670" y="70573"/>
                </a:lnTo>
                <a:lnTo>
                  <a:pt x="2320264" y="43103"/>
                </a:lnTo>
                <a:lnTo>
                  <a:pt x="2309469" y="20701"/>
                </a:lnTo>
                <a:lnTo>
                  <a:pt x="2286457" y="5613"/>
                </a:lnTo>
                <a:lnTo>
                  <a:pt x="2253475" y="88"/>
                </a:lnTo>
                <a:lnTo>
                  <a:pt x="2253348" y="63"/>
                </a:lnTo>
                <a:lnTo>
                  <a:pt x="2150478" y="38"/>
                </a:lnTo>
                <a:lnTo>
                  <a:pt x="2150478" y="110782"/>
                </a:lnTo>
                <a:lnTo>
                  <a:pt x="2150478" y="2442083"/>
                </a:lnTo>
                <a:lnTo>
                  <a:pt x="1276045" y="2442083"/>
                </a:lnTo>
                <a:lnTo>
                  <a:pt x="1276045" y="1217676"/>
                </a:lnTo>
                <a:lnTo>
                  <a:pt x="1276045" y="1103414"/>
                </a:lnTo>
                <a:lnTo>
                  <a:pt x="1276045" y="1042530"/>
                </a:lnTo>
                <a:lnTo>
                  <a:pt x="1276045" y="931011"/>
                </a:lnTo>
                <a:lnTo>
                  <a:pt x="1276045" y="110782"/>
                </a:lnTo>
                <a:lnTo>
                  <a:pt x="2150478" y="110782"/>
                </a:lnTo>
                <a:lnTo>
                  <a:pt x="2150478" y="38"/>
                </a:lnTo>
                <a:lnTo>
                  <a:pt x="2053767" y="0"/>
                </a:lnTo>
                <a:lnTo>
                  <a:pt x="1355217" y="88"/>
                </a:lnTo>
                <a:lnTo>
                  <a:pt x="1258176" y="0"/>
                </a:lnTo>
                <a:lnTo>
                  <a:pt x="1161135" y="342"/>
                </a:lnTo>
                <a:lnTo>
                  <a:pt x="1114374" y="26225"/>
                </a:lnTo>
                <a:lnTo>
                  <a:pt x="1106601" y="64147"/>
                </a:lnTo>
                <a:lnTo>
                  <a:pt x="1111745" y="81241"/>
                </a:lnTo>
                <a:lnTo>
                  <a:pt x="1122641" y="94615"/>
                </a:lnTo>
                <a:lnTo>
                  <a:pt x="1138859" y="102908"/>
                </a:lnTo>
                <a:lnTo>
                  <a:pt x="1153375" y="109283"/>
                </a:lnTo>
                <a:lnTo>
                  <a:pt x="1161135" y="118008"/>
                </a:lnTo>
                <a:lnTo>
                  <a:pt x="1164234" y="129171"/>
                </a:lnTo>
                <a:lnTo>
                  <a:pt x="1164717" y="140931"/>
                </a:lnTo>
                <a:lnTo>
                  <a:pt x="1164729" y="189725"/>
                </a:lnTo>
                <a:lnTo>
                  <a:pt x="1164653" y="238531"/>
                </a:lnTo>
                <a:lnTo>
                  <a:pt x="1164551" y="348462"/>
                </a:lnTo>
                <a:lnTo>
                  <a:pt x="1164424" y="575932"/>
                </a:lnTo>
                <a:lnTo>
                  <a:pt x="1164272" y="902855"/>
                </a:lnTo>
                <a:lnTo>
                  <a:pt x="1164069" y="909243"/>
                </a:lnTo>
                <a:lnTo>
                  <a:pt x="1163574" y="915873"/>
                </a:lnTo>
                <a:lnTo>
                  <a:pt x="1162926" y="922997"/>
                </a:lnTo>
                <a:lnTo>
                  <a:pt x="1162265" y="930884"/>
                </a:lnTo>
                <a:lnTo>
                  <a:pt x="1162265" y="1217676"/>
                </a:lnTo>
                <a:lnTo>
                  <a:pt x="1162265" y="2442476"/>
                </a:lnTo>
                <a:lnTo>
                  <a:pt x="226910" y="2442476"/>
                </a:lnTo>
                <a:lnTo>
                  <a:pt x="226910" y="1217676"/>
                </a:lnTo>
                <a:lnTo>
                  <a:pt x="1162265" y="1217676"/>
                </a:lnTo>
                <a:lnTo>
                  <a:pt x="1162265" y="930884"/>
                </a:lnTo>
                <a:lnTo>
                  <a:pt x="1162189" y="1042530"/>
                </a:lnTo>
                <a:lnTo>
                  <a:pt x="1162189" y="1103414"/>
                </a:lnTo>
                <a:lnTo>
                  <a:pt x="226453" y="1103414"/>
                </a:lnTo>
                <a:lnTo>
                  <a:pt x="226453" y="1042530"/>
                </a:lnTo>
                <a:lnTo>
                  <a:pt x="1162189" y="1042530"/>
                </a:lnTo>
                <a:lnTo>
                  <a:pt x="1162189" y="930897"/>
                </a:lnTo>
                <a:lnTo>
                  <a:pt x="144360" y="931011"/>
                </a:lnTo>
                <a:lnTo>
                  <a:pt x="132511" y="930732"/>
                </a:lnTo>
                <a:lnTo>
                  <a:pt x="120446" y="930656"/>
                </a:lnTo>
                <a:lnTo>
                  <a:pt x="75425" y="954798"/>
                </a:lnTo>
                <a:lnTo>
                  <a:pt x="61734" y="978547"/>
                </a:lnTo>
                <a:lnTo>
                  <a:pt x="62826" y="991362"/>
                </a:lnTo>
                <a:lnTo>
                  <a:pt x="85064" y="1031024"/>
                </a:lnTo>
                <a:lnTo>
                  <a:pt x="106210" y="1041450"/>
                </a:lnTo>
                <a:lnTo>
                  <a:pt x="114338" y="1044270"/>
                </a:lnTo>
                <a:lnTo>
                  <a:pt x="114338" y="2444559"/>
                </a:lnTo>
                <a:lnTo>
                  <a:pt x="87807" y="2444280"/>
                </a:lnTo>
                <a:lnTo>
                  <a:pt x="75349" y="2444280"/>
                </a:lnTo>
                <a:lnTo>
                  <a:pt x="36385" y="2450084"/>
                </a:lnTo>
                <a:lnTo>
                  <a:pt x="3898" y="2479471"/>
                </a:lnTo>
                <a:lnTo>
                  <a:pt x="0" y="2501633"/>
                </a:lnTo>
                <a:lnTo>
                  <a:pt x="5003" y="2523464"/>
                </a:lnTo>
                <a:lnTo>
                  <a:pt x="18224" y="2539898"/>
                </a:lnTo>
                <a:lnTo>
                  <a:pt x="38963" y="2550299"/>
                </a:lnTo>
                <a:lnTo>
                  <a:pt x="66560" y="2554008"/>
                </a:lnTo>
                <a:lnTo>
                  <a:pt x="161302" y="2554198"/>
                </a:lnTo>
                <a:lnTo>
                  <a:pt x="3300476" y="2553995"/>
                </a:lnTo>
                <a:lnTo>
                  <a:pt x="3329597" y="2550376"/>
                </a:lnTo>
                <a:lnTo>
                  <a:pt x="3351149" y="2539898"/>
                </a:lnTo>
                <a:lnTo>
                  <a:pt x="3364560" y="2523159"/>
                </a:lnTo>
                <a:lnTo>
                  <a:pt x="3369322" y="2500604"/>
                </a:lnTo>
                <a:close/>
              </a:path>
            </a:pathLst>
          </a:custGeom>
          <a:solidFill>
            <a:srgbClr val="FFFFFF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81467" y="350498"/>
            <a:ext cx="3764963" cy="16510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874850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70">
                <a:moveTo>
                  <a:pt x="0" y="0"/>
                </a:moveTo>
                <a:lnTo>
                  <a:pt x="636339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60134" y="1072265"/>
            <a:ext cx="6363970" cy="0"/>
          </a:xfrm>
          <a:custGeom>
            <a:avLst/>
            <a:gdLst/>
            <a:ahLst/>
            <a:cxnLst/>
            <a:rect l="l" t="t" r="r" b="b"/>
            <a:pathLst>
              <a:path w="6363969">
                <a:moveTo>
                  <a:pt x="0" y="0"/>
                </a:moveTo>
                <a:lnTo>
                  <a:pt x="6363387" y="0"/>
                </a:lnTo>
              </a:path>
            </a:pathLst>
          </a:custGeom>
          <a:ln w="52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159853" y="2243098"/>
            <a:ext cx="17830800" cy="140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Количественные показатели проекта в </a:t>
            </a:r>
          </a:p>
          <a:p>
            <a:pPr algn="ctr">
              <a:lnSpc>
                <a:spcPts val="5000"/>
              </a:lnSpc>
            </a:pP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Володарском районе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326127" y="5089249"/>
            <a:ext cx="5169134" cy="58849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9539" marR="720725" indent="-117475" algn="ctr">
              <a:lnSpc>
                <a:spcPct val="75700"/>
              </a:lnSpc>
              <a:spcBef>
                <a:spcPts val="1300"/>
              </a:spcBef>
            </a:pPr>
            <a:r>
              <a:rPr lang="ru-RU" sz="3600" b="1" spc="100" dirty="0" smtClean="0">
                <a:solidFill>
                  <a:srgbClr val="FFFFFF"/>
                </a:solidFill>
                <a:latin typeface="Trebuchet MS"/>
                <a:cs typeface="Trebuchet MS"/>
              </a:rPr>
              <a:t>    </a:t>
            </a:r>
            <a:endParaRPr sz="20150" spc="100" dirty="0">
              <a:latin typeface="Trebuchet MS"/>
              <a:cs typeface="Trebuchet M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6127" y="4206875"/>
            <a:ext cx="5711825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муниципальный координатор</a:t>
            </a:r>
          </a:p>
          <a:p>
            <a:pPr algn="ctr"/>
            <a:r>
              <a:rPr lang="ru-RU" sz="28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</a:t>
            </a:r>
            <a:endParaRPr lang="ru-RU" sz="287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719050" y="4222749"/>
            <a:ext cx="5711825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общеобразовательных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организаций</a:t>
            </a:r>
          </a:p>
          <a:p>
            <a:pPr algn="ctr"/>
            <a:r>
              <a:rPr lang="ru-RU" sz="28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13</a:t>
            </a:r>
            <a:endParaRPr lang="ru-RU" sz="287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09402" y="4206874"/>
            <a:ext cx="5711825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советники по воспитанию</a:t>
            </a:r>
          </a:p>
          <a:p>
            <a:pPr algn="ctr"/>
            <a:r>
              <a:rPr lang="ru-RU" sz="28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13</a:t>
            </a:r>
            <a:endParaRPr lang="ru-RU" sz="287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2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3292474"/>
            <a:ext cx="20080165" cy="8016875"/>
          </a:xfrm>
          <a:prstGeom prst="rect">
            <a:avLst/>
          </a:prstGeom>
          <a:solidFill>
            <a:srgbClr val="2A023C"/>
          </a:solidFill>
          <a:ln>
            <a:solidFill>
              <a:srgbClr val="3B1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6" t="6862" r="5731"/>
          <a:stretch/>
        </p:blipFill>
        <p:spPr bwMode="auto">
          <a:xfrm>
            <a:off x="10444773" y="4067674"/>
            <a:ext cx="3801196" cy="467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68" t="22145" r="12524"/>
          <a:stretch/>
        </p:blipFill>
        <p:spPr bwMode="auto">
          <a:xfrm>
            <a:off x="6013450" y="4067675"/>
            <a:ext cx="3583757" cy="467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00" t="17658" r="7203" b="34264"/>
          <a:stretch/>
        </p:blipFill>
        <p:spPr bwMode="auto">
          <a:xfrm>
            <a:off x="15366117" y="4040077"/>
            <a:ext cx="3779049" cy="467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6" t="6862" r="5731"/>
          <a:stretch/>
        </p:blipFill>
        <p:spPr bwMode="auto">
          <a:xfrm>
            <a:off x="10444773" y="4067675"/>
            <a:ext cx="3801196" cy="467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040076"/>
            <a:ext cx="3758889" cy="467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289049" y="9041586"/>
            <a:ext cx="3758889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Козякова</a:t>
            </a: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 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Елена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Владимировна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552116" y="9083699"/>
            <a:ext cx="3725862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Данилова Полина Алексеевна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366117" y="9017014"/>
            <a:ext cx="3779049" cy="16111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Бун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Руслан Сергеевич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3450" y="9017014"/>
            <a:ext cx="3595969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Комиссарова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Ольга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Александровна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https://sun9-76.userapi.com/impg/UCB62A7Ckpt5v2EYuGtpCtu1eYwcfl0JN3tDHQ/TNcY4mCNcbE.jpg?size=810x1080&amp;quality=95&amp;sign=c1be3c4f1e5b2be8ed2c122658353bd2&amp;type=album"/>
          <p:cNvPicPr>
            <a:picLocks noChangeAspect="1" noChangeArrowheads="1"/>
          </p:cNvPicPr>
          <p:nvPr/>
        </p:nvPicPr>
        <p:blipFill>
          <a:blip r:embed="rId8"/>
          <a:srcRect l="20690" t="20556" r="33333" b="37203"/>
          <a:stretch>
            <a:fillRect/>
          </a:stretch>
        </p:blipFill>
        <p:spPr bwMode="auto">
          <a:xfrm>
            <a:off x="1050862" y="3940163"/>
            <a:ext cx="3965538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265176" y="9083699"/>
            <a:ext cx="3714776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Кислякова Оксана Александровна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https://sun9-72.userapi.com/impg/HqzwXzAz6VwSZT9Ipcv4Y7VMZcRHwYD67erJQA/LLuv28eAbag.jpg?size=840x1080&amp;quality=96&amp;sign=401c277d151efa40a6cf3819c582aa2f&amp;type=albu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80084" y="4011601"/>
            <a:ext cx="3722713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80084" y="9012261"/>
            <a:ext cx="3714776" cy="16111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Ширяева Анастасия Анатольевна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1030" name="Picture 6" descr="https://psv4.userapi.com/c235131/u241634441/docs/d33/d189ba12cbb7/Polina.jpg?extra=dNusJpfSJbEh3pcX00Qb_tk83Blkgyb_RmBvwYMhe4PqBjmFpoP8JIKdRixRJCLWmFXiK0lBen40SlcgigaGgFkliYgEcp44ptOs0wXHwbIT5JTGFFg9JeayQ_wuCJ5Jbq0cRLTGPHTzi6etrwqfAA"/>
          <p:cNvPicPr>
            <a:picLocks noChangeAspect="1" noChangeArrowheads="1"/>
          </p:cNvPicPr>
          <p:nvPr/>
        </p:nvPicPr>
        <p:blipFill>
          <a:blip r:embed="rId10"/>
          <a:srcRect l="13932" t="13397" r="14631" b="27998"/>
          <a:stretch>
            <a:fillRect/>
          </a:stretch>
        </p:blipFill>
        <p:spPr bwMode="auto">
          <a:xfrm>
            <a:off x="10409240" y="4038528"/>
            <a:ext cx="3929090" cy="4745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ttps://sun1-86.userapi.com/impg/c857320/v857320368/1e44de/xBb4hNDMLSY.jpg?size=1280x853&amp;quality=96&amp;sign=e221f487d97a2e4a987ffc743f44954a&amp;type=album"/>
          <p:cNvPicPr>
            <a:picLocks noChangeAspect="1" noChangeArrowheads="1"/>
          </p:cNvPicPr>
          <p:nvPr/>
        </p:nvPicPr>
        <p:blipFill>
          <a:blip r:embed="rId11"/>
          <a:srcRect l="32227" t="10551" r="32617" b="21746"/>
          <a:stretch>
            <a:fillRect/>
          </a:stretch>
        </p:blipFill>
        <p:spPr bwMode="auto">
          <a:xfrm>
            <a:off x="15338462" y="3940162"/>
            <a:ext cx="3856724" cy="494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59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3292474"/>
            <a:ext cx="20080165" cy="8016875"/>
          </a:xfrm>
          <a:prstGeom prst="rect">
            <a:avLst/>
          </a:prstGeom>
          <a:solidFill>
            <a:srgbClr val="2A023C"/>
          </a:solidFill>
          <a:ln>
            <a:solidFill>
              <a:srgbClr val="3B1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6" t="6862" r="5731"/>
          <a:stretch/>
        </p:blipFill>
        <p:spPr bwMode="auto">
          <a:xfrm>
            <a:off x="10444773" y="4067674"/>
            <a:ext cx="3801196" cy="467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68" t="22145" r="12524"/>
          <a:stretch/>
        </p:blipFill>
        <p:spPr bwMode="auto">
          <a:xfrm>
            <a:off x="6013450" y="4067675"/>
            <a:ext cx="3583757" cy="467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6" t="6862" r="5731"/>
          <a:stretch/>
        </p:blipFill>
        <p:spPr bwMode="auto">
          <a:xfrm>
            <a:off x="10444773" y="4067675"/>
            <a:ext cx="3801196" cy="467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040076"/>
            <a:ext cx="3758889" cy="467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7030A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289049" y="9041586"/>
            <a:ext cx="3758889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Козякова</a:t>
            </a: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 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Елена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Владимировна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552116" y="9083699"/>
            <a:ext cx="3725862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Чивикина</a:t>
            </a:r>
            <a:endParaRPr lang="ru-RU" sz="3600" b="1" spc="100" dirty="0" smtClean="0">
              <a:solidFill>
                <a:srgbClr val="800080"/>
              </a:solidFill>
              <a:latin typeface="Garamond" panose="02020404030301010803" pitchFamily="18" charset="0"/>
            </a:endParaRP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Ольга Николаевна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366117" y="9017014"/>
            <a:ext cx="4044311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Федорова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Елизавета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Константиновна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13450" y="9017014"/>
            <a:ext cx="3595969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Комиссарова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Ольга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Александровна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https://sun9-76.userapi.com/impg/UCB62A7Ckpt5v2EYuGtpCtu1eYwcfl0JN3tDHQ/TNcY4mCNcbE.jpg?size=810x1080&amp;quality=95&amp;sign=c1be3c4f1e5b2be8ed2c122658353bd2&amp;type=album"/>
          <p:cNvPicPr>
            <a:picLocks noChangeAspect="1" noChangeArrowheads="1"/>
          </p:cNvPicPr>
          <p:nvPr/>
        </p:nvPicPr>
        <p:blipFill>
          <a:blip r:embed="rId7"/>
          <a:srcRect l="20690" t="20556" r="33333" b="37203"/>
          <a:stretch>
            <a:fillRect/>
          </a:stretch>
        </p:blipFill>
        <p:spPr bwMode="auto">
          <a:xfrm>
            <a:off x="1050862" y="3940163"/>
            <a:ext cx="3965538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265176" y="9083699"/>
            <a:ext cx="3714776" cy="161115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Орлова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 Елена Николаевна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https://sun9-72.userapi.com/impg/HqzwXzAz6VwSZT9Ipcv4Y7VMZcRHwYD67erJQA/LLuv28eAbag.jpg?size=840x1080&amp;quality=96&amp;sign=401c277d151efa40a6cf3819c582aa2f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80084" y="4011601"/>
            <a:ext cx="3722713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80084" y="9012261"/>
            <a:ext cx="3714776" cy="1591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spc="100" dirty="0" err="1" smtClean="0">
                <a:solidFill>
                  <a:srgbClr val="800080"/>
                </a:solidFill>
                <a:latin typeface="Garamond" panose="02020404030301010803" pitchFamily="18" charset="0"/>
              </a:rPr>
              <a:t>Шикова</a:t>
            </a: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Оксана</a:t>
            </a:r>
          </a:p>
          <a:p>
            <a:pPr>
              <a:lnSpc>
                <a:spcPts val="3500"/>
              </a:lnSpc>
            </a:pPr>
            <a:r>
              <a:rPr lang="ru-RU" sz="3600" b="1" spc="100" dirty="0" smtClean="0">
                <a:solidFill>
                  <a:srgbClr val="800080"/>
                </a:solidFill>
                <a:latin typeface="Garamond" panose="02020404030301010803" pitchFamily="18" charset="0"/>
              </a:rPr>
              <a:t>Васильевна</a:t>
            </a:r>
            <a:endParaRPr lang="ru-RU" sz="3600" b="1" dirty="0"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pic>
        <p:nvPicPr>
          <p:cNvPr id="21506" name="Picture 2" descr="https://sun9-54.userapi.com/impg/XnJSYprTt-atEUBnbLtJ1UnjavlG5AKlhWsR4A/J5RryHMxMII.jpg?size=720x1080&amp;quality=96&amp;sign=66399da82d81578d48d7bb9a7c3f6321&amp;type=album"/>
          <p:cNvPicPr>
            <a:picLocks noChangeAspect="1" noChangeArrowheads="1"/>
          </p:cNvPicPr>
          <p:nvPr/>
        </p:nvPicPr>
        <p:blipFill>
          <a:blip r:embed="rId9"/>
          <a:srcRect l="3402" t="9005" r="3452" b="15592"/>
          <a:stretch>
            <a:fillRect/>
          </a:stretch>
        </p:blipFill>
        <p:spPr bwMode="auto">
          <a:xfrm>
            <a:off x="1050862" y="3940163"/>
            <a:ext cx="4000528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https://sun9-72.userapi.com/impg/oHk1d2_7AwzN_-WNGFs7oiycFJpypxhnfeTDNg/qYWT_etY79A.jpg?size=791x1080&amp;quality=95&amp;sign=f5c36aee021e051ee9c7c6d89139a6f8&amp;type=album"/>
          <p:cNvPicPr>
            <a:picLocks noChangeAspect="1" noChangeArrowheads="1"/>
          </p:cNvPicPr>
          <p:nvPr/>
        </p:nvPicPr>
        <p:blipFill>
          <a:blip r:embed="rId10"/>
          <a:srcRect t="7912"/>
          <a:stretch>
            <a:fillRect/>
          </a:stretch>
        </p:blipFill>
        <p:spPr bwMode="auto">
          <a:xfrm>
            <a:off x="5837208" y="3868725"/>
            <a:ext cx="3967336" cy="498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0" name="Picture 6" descr="https://sun9-74.userapi.com/impg/8aI5eruinP8fVHUgLToJj8Sbh9ZV9JwbudgrGw/bkPxp40ALGE.jpg?size=1080x1080&amp;quality=95&amp;sign=cc0f77e4615857699b6ef5f9abb83431&amp;type=album"/>
          <p:cNvPicPr>
            <a:picLocks noChangeAspect="1" noChangeArrowheads="1"/>
          </p:cNvPicPr>
          <p:nvPr/>
        </p:nvPicPr>
        <p:blipFill>
          <a:blip r:embed="rId11"/>
          <a:srcRect l="5970" r="13432"/>
          <a:stretch>
            <a:fillRect/>
          </a:stretch>
        </p:blipFill>
        <p:spPr bwMode="auto">
          <a:xfrm>
            <a:off x="10409240" y="3922966"/>
            <a:ext cx="3929090" cy="487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2" name="Picture 8" descr="https://sun9-53.userapi.com/impg/CPQTzHPxPNbjwgcnklvKZhmvr5EI2kzflq9BJw/DWo2qajE0Vw.jpg?size=625x1080&amp;quality=95&amp;sign=050498a0f94c06c1142913993877c76b&amp;type=album"/>
          <p:cNvPicPr>
            <a:picLocks noChangeAspect="1" noChangeArrowheads="1"/>
          </p:cNvPicPr>
          <p:nvPr/>
        </p:nvPicPr>
        <p:blipFill>
          <a:blip r:embed="rId12"/>
          <a:srcRect r="1" b="19200"/>
          <a:stretch>
            <a:fillRect/>
          </a:stretch>
        </p:blipFill>
        <p:spPr bwMode="auto">
          <a:xfrm>
            <a:off x="15481338" y="3797287"/>
            <a:ext cx="3714776" cy="508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59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184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</TotalTime>
  <Words>375</Words>
  <Application>Microsoft Office PowerPoint</Application>
  <PresentationFormat>Произвольный</PresentationFormat>
  <Paragraphs>117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САЙТ</dc:title>
  <dc:creator>Kovshiki</dc:creator>
  <cp:lastModifiedBy>User</cp:lastModifiedBy>
  <cp:revision>57</cp:revision>
  <cp:lastPrinted>2022-08-29T18:00:52Z</cp:lastPrinted>
  <dcterms:created xsi:type="dcterms:W3CDTF">2021-07-20T11:49:59Z</dcterms:created>
  <dcterms:modified xsi:type="dcterms:W3CDTF">2022-09-28T13:08:40Z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2021-07-07T00:00:00Z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2021-07-20T00:00:00Z</vt:filetime>
  </property>
</Properties>
</file>